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2" r:id="rId4"/>
  </p:sldMasterIdLst>
  <p:notesMasterIdLst>
    <p:notesMasterId r:id="rId19"/>
  </p:notesMasterIdLst>
  <p:sldIdLst>
    <p:sldId id="257" r:id="rId5"/>
    <p:sldId id="258" r:id="rId6"/>
    <p:sldId id="259" r:id="rId7"/>
    <p:sldId id="260" r:id="rId8"/>
    <p:sldId id="261" r:id="rId9"/>
    <p:sldId id="273" r:id="rId10"/>
    <p:sldId id="262" r:id="rId11"/>
    <p:sldId id="263" r:id="rId12"/>
    <p:sldId id="265" r:id="rId13"/>
    <p:sldId id="266" r:id="rId14"/>
    <p:sldId id="268" r:id="rId15"/>
    <p:sldId id="269" r:id="rId16"/>
    <p:sldId id="270"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man Yusuf" initials="AY" lastIdx="4" clrIdx="0">
    <p:extLst>
      <p:ext uri="{19B8F6BF-5375-455C-9EA6-DF929625EA0E}">
        <p15:presenceInfo xmlns:p15="http://schemas.microsoft.com/office/powerpoint/2012/main" userId="S::amman.yusuf@ucalgary.ca::2464cf06-23bb-45a8-95a1-8d35bc926c06" providerId="AD"/>
      </p:ext>
    </p:extLst>
  </p:cmAuthor>
  <p:cmAuthor id="2" name="Amman Yusuf" initials="AY [2]" lastIdx="1" clrIdx="1">
    <p:extLst>
      <p:ext uri="{19B8F6BF-5375-455C-9EA6-DF929625EA0E}">
        <p15:presenceInfo xmlns:p15="http://schemas.microsoft.com/office/powerpoint/2012/main" userId="Amman Yusu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390E6-8EB9-4481-8E32-8BAB2A40AC8F}" v="27" dt="2020-11-07T17:11:57.933"/>
    <p1510:client id="{38001DBF-5279-40AA-8665-1A40794260C2}" v="5652" dt="2020-11-08T07:30:04.169"/>
    <p1510:client id="{609C47B4-A3B3-48A3-8AE0-FFF83FA729A7}" v="3" dt="2020-11-08T02:00:23.871"/>
    <p1510:client id="{8D04C5E5-AC30-4C31-87C4-EEE25BCE5811}" v="181" dt="2020-11-07T17:29:36.405"/>
    <p1510:client id="{963662BD-312F-4981-AEB6-F3F9CCC62026}" v="1" dt="2020-11-08T07:45:07.815"/>
    <p1510:client id="{AA8BFD37-7B55-4BC8-A15A-ACC7D6884F72}" v="12" dt="2020-11-08T07:55:54.809"/>
    <p1510:client id="{F801D519-C089-4EA2-B48B-75B63E7DC6EB}" v="45" dt="2020-11-08T07:51:28.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919" autoAdjust="0"/>
  </p:normalViewPr>
  <p:slideViewPr>
    <p:cSldViewPr snapToGrid="0">
      <p:cViewPr varScale="1">
        <p:scale>
          <a:sx n="40" d="100"/>
          <a:sy n="40" d="100"/>
        </p:scale>
        <p:origin x="16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man Yusuf" userId="S::amman.yusuf@ucalgary.ca::2464cf06-23bb-45a8-95a1-8d35bc926c06" providerId="AD" clId="Web-{E9CFC0DD-F48D-45DE-9BC5-D66ED44B82F1}"/>
    <pc:docChg chg="modSld">
      <pc:chgData name="Amman Yusuf" userId="S::amman.yusuf@ucalgary.ca::2464cf06-23bb-45a8-95a1-8d35bc926c06" providerId="AD" clId="Web-{E9CFC0DD-F48D-45DE-9BC5-D66ED44B82F1}" dt="2020-11-07T00:36:26.371" v="3" actId="14100"/>
      <pc:docMkLst>
        <pc:docMk/>
      </pc:docMkLst>
      <pc:sldChg chg="modSp">
        <pc:chgData name="Amman Yusuf" userId="S::amman.yusuf@ucalgary.ca::2464cf06-23bb-45a8-95a1-8d35bc926c06" providerId="AD" clId="Web-{E9CFC0DD-F48D-45DE-9BC5-D66ED44B82F1}" dt="2020-11-07T00:36:26.371" v="3" actId="14100"/>
        <pc:sldMkLst>
          <pc:docMk/>
          <pc:sldMk cId="399158420" sldId="260"/>
        </pc:sldMkLst>
        <pc:picChg chg="mod">
          <ac:chgData name="Amman Yusuf" userId="S::amman.yusuf@ucalgary.ca::2464cf06-23bb-45a8-95a1-8d35bc926c06" providerId="AD" clId="Web-{E9CFC0DD-F48D-45DE-9BC5-D66ED44B82F1}" dt="2020-11-07T00:36:26.371" v="3" actId="14100"/>
          <ac:picMkLst>
            <pc:docMk/>
            <pc:sldMk cId="399158420" sldId="260"/>
            <ac:picMk id="4" creationId="{671A7D06-D953-4D66-A030-C9AFD877A18E}"/>
          </ac:picMkLst>
        </pc:picChg>
      </pc:sldChg>
    </pc:docChg>
  </pc:docChgLst>
  <pc:docChgLst>
    <pc:chgData name="Edmund Sayson" userId="S::edmund.sayson1@ucalgary.ca::1a294e79-e3a8-4517-9d9b-ba3740344fa0" providerId="AD" clId="Web-{963662BD-312F-4981-AEB6-F3F9CCC62026}"/>
    <pc:docChg chg="modSld">
      <pc:chgData name="Edmund Sayson" userId="S::edmund.sayson1@ucalgary.ca::1a294e79-e3a8-4517-9d9b-ba3740344fa0" providerId="AD" clId="Web-{963662BD-312F-4981-AEB6-F3F9CCC62026}" dt="2020-11-08T07:45:07.815" v="0" actId="1076"/>
      <pc:docMkLst>
        <pc:docMk/>
      </pc:docMkLst>
      <pc:sldChg chg="modSp">
        <pc:chgData name="Edmund Sayson" userId="S::edmund.sayson1@ucalgary.ca::1a294e79-e3a8-4517-9d9b-ba3740344fa0" providerId="AD" clId="Web-{963662BD-312F-4981-AEB6-F3F9CCC62026}" dt="2020-11-08T07:45:07.815" v="0" actId="1076"/>
        <pc:sldMkLst>
          <pc:docMk/>
          <pc:sldMk cId="1776094804" sldId="273"/>
        </pc:sldMkLst>
        <pc:picChg chg="mod">
          <ac:chgData name="Edmund Sayson" userId="S::edmund.sayson1@ucalgary.ca::1a294e79-e3a8-4517-9d9b-ba3740344fa0" providerId="AD" clId="Web-{963662BD-312F-4981-AEB6-F3F9CCC62026}" dt="2020-11-08T07:45:07.815" v="0" actId="1076"/>
          <ac:picMkLst>
            <pc:docMk/>
            <pc:sldMk cId="1776094804" sldId="273"/>
            <ac:picMk id="4" creationId="{76F2AF0F-A95E-45F4-8AF4-710A1BECA964}"/>
          </ac:picMkLst>
        </pc:picChg>
      </pc:sldChg>
    </pc:docChg>
  </pc:docChgLst>
  <pc:docChgLst>
    <pc:chgData name="Amman Yusuf" userId="S::amman.yusuf@ucalgary.ca::2464cf06-23bb-45a8-95a1-8d35bc926c06" providerId="AD" clId="Web-{410AB8BC-BB96-4D38-8BFE-B2935E69BDF5}"/>
    <pc:docChg chg="addSld modSld">
      <pc:chgData name="Amman Yusuf" userId="S::amman.yusuf@ucalgary.ca::2464cf06-23bb-45a8-95a1-8d35bc926c06" providerId="AD" clId="Web-{410AB8BC-BB96-4D38-8BFE-B2935E69BDF5}" dt="2020-11-07T01:02:44.649" v="64" actId="1076"/>
      <pc:docMkLst>
        <pc:docMk/>
      </pc:docMkLst>
      <pc:sldChg chg="addSp delSp modSp">
        <pc:chgData name="Amman Yusuf" userId="S::amman.yusuf@ucalgary.ca::2464cf06-23bb-45a8-95a1-8d35bc926c06" providerId="AD" clId="Web-{410AB8BC-BB96-4D38-8BFE-B2935E69BDF5}" dt="2020-11-07T01:02:44.649" v="64" actId="1076"/>
        <pc:sldMkLst>
          <pc:docMk/>
          <pc:sldMk cId="399158420" sldId="260"/>
        </pc:sldMkLst>
        <pc:spChg chg="mod ord">
          <ac:chgData name="Amman Yusuf" userId="S::amman.yusuf@ucalgary.ca::2464cf06-23bb-45a8-95a1-8d35bc926c06" providerId="AD" clId="Web-{410AB8BC-BB96-4D38-8BFE-B2935E69BDF5}" dt="2020-11-07T01:02:44.649" v="64" actId="1076"/>
          <ac:spMkLst>
            <pc:docMk/>
            <pc:sldMk cId="399158420" sldId="260"/>
            <ac:spMk id="2" creationId="{34A05BF6-42C4-4EDA-8DB4-A900C0DC0678}"/>
          </ac:spMkLst>
        </pc:spChg>
        <pc:spChg chg="add del mod">
          <ac:chgData name="Amman Yusuf" userId="S::amman.yusuf@ucalgary.ca::2464cf06-23bb-45a8-95a1-8d35bc926c06" providerId="AD" clId="Web-{410AB8BC-BB96-4D38-8BFE-B2935E69BDF5}" dt="2020-11-07T01:02:20.555" v="57"/>
          <ac:spMkLst>
            <pc:docMk/>
            <pc:sldMk cId="399158420" sldId="260"/>
            <ac:spMk id="5" creationId="{639EF0DD-B44C-40AC-8F46-98E034E330A4}"/>
          </ac:spMkLst>
        </pc:spChg>
        <pc:spChg chg="del">
          <ac:chgData name="Amman Yusuf" userId="S::amman.yusuf@ucalgary.ca::2464cf06-23bb-45a8-95a1-8d35bc926c06" providerId="AD" clId="Web-{410AB8BC-BB96-4D38-8BFE-B2935E69BDF5}" dt="2020-11-07T01:02:00.399" v="55"/>
          <ac:spMkLst>
            <pc:docMk/>
            <pc:sldMk cId="399158420" sldId="260"/>
            <ac:spMk id="9" creationId="{BD4C0BBB-0042-4603-A226-6117F3FD5B3C}"/>
          </ac:spMkLst>
        </pc:spChg>
        <pc:spChg chg="del">
          <ac:chgData name="Amman Yusuf" userId="S::amman.yusuf@ucalgary.ca::2464cf06-23bb-45a8-95a1-8d35bc926c06" providerId="AD" clId="Web-{410AB8BC-BB96-4D38-8BFE-B2935E69BDF5}" dt="2020-11-07T01:02:00.399" v="55"/>
          <ac:spMkLst>
            <pc:docMk/>
            <pc:sldMk cId="399158420" sldId="260"/>
            <ac:spMk id="11" creationId="{EC44F520-2598-460E-9F91-B02F60830CA2}"/>
          </ac:spMkLst>
        </pc:spChg>
        <pc:spChg chg="del">
          <ac:chgData name="Amman Yusuf" userId="S::amman.yusuf@ucalgary.ca::2464cf06-23bb-45a8-95a1-8d35bc926c06" providerId="AD" clId="Web-{410AB8BC-BB96-4D38-8BFE-B2935E69BDF5}" dt="2020-11-07T01:02:00.399" v="55"/>
          <ac:spMkLst>
            <pc:docMk/>
            <pc:sldMk cId="399158420" sldId="260"/>
            <ac:spMk id="13" creationId="{1DBC8414-BE7E-4B6C-A114-B2C3795C883F}"/>
          </ac:spMkLst>
        </pc:spChg>
        <pc:spChg chg="del">
          <ac:chgData name="Amman Yusuf" userId="S::amman.yusuf@ucalgary.ca::2464cf06-23bb-45a8-95a1-8d35bc926c06" providerId="AD" clId="Web-{410AB8BC-BB96-4D38-8BFE-B2935E69BDF5}" dt="2020-11-07T01:02:00.399" v="55"/>
          <ac:spMkLst>
            <pc:docMk/>
            <pc:sldMk cId="399158420" sldId="260"/>
            <ac:spMk id="15" creationId="{0EC398C5-5C2E-4038-9DB3-DE2B5A9BEFFB}"/>
          </ac:spMkLst>
        </pc:spChg>
        <pc:spChg chg="del">
          <ac:chgData name="Amman Yusuf" userId="S::amman.yusuf@ucalgary.ca::2464cf06-23bb-45a8-95a1-8d35bc926c06" providerId="AD" clId="Web-{410AB8BC-BB96-4D38-8BFE-B2935E69BDF5}" dt="2020-11-07T01:02:00.399" v="55"/>
          <ac:spMkLst>
            <pc:docMk/>
            <pc:sldMk cId="399158420" sldId="260"/>
            <ac:spMk id="17" creationId="{A2F10B26-073B-4B10-8AAA-161242DD82B0}"/>
          </ac:spMkLst>
        </pc:spChg>
        <pc:spChg chg="del">
          <ac:chgData name="Amman Yusuf" userId="S::amman.yusuf@ucalgary.ca::2464cf06-23bb-45a8-95a1-8d35bc926c06" providerId="AD" clId="Web-{410AB8BC-BB96-4D38-8BFE-B2935E69BDF5}" dt="2020-11-07T01:02:00.399" v="55"/>
          <ac:spMkLst>
            <pc:docMk/>
            <pc:sldMk cId="399158420" sldId="260"/>
            <ac:spMk id="19" creationId="{610DBBC7-698F-4A54-B1CB-A99F9CC356DF}"/>
          </ac:spMkLst>
        </pc:spChg>
        <pc:spChg chg="del">
          <ac:chgData name="Amman Yusuf" userId="S::amman.yusuf@ucalgary.ca::2464cf06-23bb-45a8-95a1-8d35bc926c06" providerId="AD" clId="Web-{410AB8BC-BB96-4D38-8BFE-B2935E69BDF5}" dt="2020-11-07T01:02:00.399" v="55"/>
          <ac:spMkLst>
            <pc:docMk/>
            <pc:sldMk cId="399158420" sldId="260"/>
            <ac:spMk id="21" creationId="{DE6E822A-8BCF-432C-83E6-BBE821476CD4}"/>
          </ac:spMkLst>
        </pc:spChg>
        <pc:spChg chg="add">
          <ac:chgData name="Amman Yusuf" userId="S::amman.yusuf@ucalgary.ca::2464cf06-23bb-45a8-95a1-8d35bc926c06" providerId="AD" clId="Web-{410AB8BC-BB96-4D38-8BFE-B2935E69BDF5}" dt="2020-11-07T01:02:00.399" v="55"/>
          <ac:spMkLst>
            <pc:docMk/>
            <pc:sldMk cId="399158420" sldId="260"/>
            <ac:spMk id="26" creationId="{BD4C0BBB-0042-4603-A226-6117F3FD5B3C}"/>
          </ac:spMkLst>
        </pc:spChg>
        <pc:spChg chg="add">
          <ac:chgData name="Amman Yusuf" userId="S::amman.yusuf@ucalgary.ca::2464cf06-23bb-45a8-95a1-8d35bc926c06" providerId="AD" clId="Web-{410AB8BC-BB96-4D38-8BFE-B2935E69BDF5}" dt="2020-11-07T01:02:00.399" v="55"/>
          <ac:spMkLst>
            <pc:docMk/>
            <pc:sldMk cId="399158420" sldId="260"/>
            <ac:spMk id="28" creationId="{EC44F520-2598-460E-9F91-B02F60830CA2}"/>
          </ac:spMkLst>
        </pc:spChg>
        <pc:spChg chg="add">
          <ac:chgData name="Amman Yusuf" userId="S::amman.yusuf@ucalgary.ca::2464cf06-23bb-45a8-95a1-8d35bc926c06" providerId="AD" clId="Web-{410AB8BC-BB96-4D38-8BFE-B2935E69BDF5}" dt="2020-11-07T01:02:00.399" v="55"/>
          <ac:spMkLst>
            <pc:docMk/>
            <pc:sldMk cId="399158420" sldId="260"/>
            <ac:spMk id="30" creationId="{A8384FB5-9ADC-4DDC-881B-597D56F5B15D}"/>
          </ac:spMkLst>
        </pc:spChg>
        <pc:spChg chg="add">
          <ac:chgData name="Amman Yusuf" userId="S::amman.yusuf@ucalgary.ca::2464cf06-23bb-45a8-95a1-8d35bc926c06" providerId="AD" clId="Web-{410AB8BC-BB96-4D38-8BFE-B2935E69BDF5}" dt="2020-11-07T01:02:00.399" v="55"/>
          <ac:spMkLst>
            <pc:docMk/>
            <pc:sldMk cId="399158420" sldId="260"/>
            <ac:spMk id="32" creationId="{0AF57B88-1D4C-41FA-A761-EC1DD10C35CB}"/>
          </ac:spMkLst>
        </pc:spChg>
        <pc:spChg chg="add">
          <ac:chgData name="Amman Yusuf" userId="S::amman.yusuf@ucalgary.ca::2464cf06-23bb-45a8-95a1-8d35bc926c06" providerId="AD" clId="Web-{410AB8BC-BB96-4D38-8BFE-B2935E69BDF5}" dt="2020-11-07T01:02:00.399" v="55"/>
          <ac:spMkLst>
            <pc:docMk/>
            <pc:sldMk cId="399158420" sldId="260"/>
            <ac:spMk id="34" creationId="{D2548F45-5164-4ABB-8212-7F293FDED8D4}"/>
          </ac:spMkLst>
        </pc:spChg>
        <pc:spChg chg="add">
          <ac:chgData name="Amman Yusuf" userId="S::amman.yusuf@ucalgary.ca::2464cf06-23bb-45a8-95a1-8d35bc926c06" providerId="AD" clId="Web-{410AB8BC-BB96-4D38-8BFE-B2935E69BDF5}" dt="2020-11-07T01:02:00.399" v="55"/>
          <ac:spMkLst>
            <pc:docMk/>
            <pc:sldMk cId="399158420" sldId="260"/>
            <ac:spMk id="36" creationId="{5E81CCFB-7BEF-4186-86FB-D09450B4D02D}"/>
          </ac:spMkLst>
        </pc:spChg>
        <pc:picChg chg="del mod">
          <ac:chgData name="Amman Yusuf" userId="S::amman.yusuf@ucalgary.ca::2464cf06-23bb-45a8-95a1-8d35bc926c06" providerId="AD" clId="Web-{410AB8BC-BB96-4D38-8BFE-B2935E69BDF5}" dt="2020-11-07T01:02:08.055" v="56"/>
          <ac:picMkLst>
            <pc:docMk/>
            <pc:sldMk cId="399158420" sldId="260"/>
            <ac:picMk id="4" creationId="{671A7D06-D953-4D66-A030-C9AFD877A18E}"/>
          </ac:picMkLst>
        </pc:picChg>
        <pc:picChg chg="add mod ord">
          <ac:chgData name="Amman Yusuf" userId="S::amman.yusuf@ucalgary.ca::2464cf06-23bb-45a8-95a1-8d35bc926c06" providerId="AD" clId="Web-{410AB8BC-BB96-4D38-8BFE-B2935E69BDF5}" dt="2020-11-07T01:02:39.993" v="63" actId="1076"/>
          <ac:picMkLst>
            <pc:docMk/>
            <pc:sldMk cId="399158420" sldId="260"/>
            <ac:picMk id="6" creationId="{9CC3E9C7-8D0A-4A6E-BF7A-42C6DE118BB8}"/>
          </ac:picMkLst>
        </pc:picChg>
      </pc:sldChg>
      <pc:sldChg chg="modSp">
        <pc:chgData name="Amman Yusuf" userId="S::amman.yusuf@ucalgary.ca::2464cf06-23bb-45a8-95a1-8d35bc926c06" providerId="AD" clId="Web-{410AB8BC-BB96-4D38-8BFE-B2935E69BDF5}" dt="2020-11-07T00:59:30.102" v="9" actId="20577"/>
        <pc:sldMkLst>
          <pc:docMk/>
          <pc:sldMk cId="3341534810" sldId="262"/>
        </pc:sldMkLst>
        <pc:spChg chg="mod">
          <ac:chgData name="Amman Yusuf" userId="S::amman.yusuf@ucalgary.ca::2464cf06-23bb-45a8-95a1-8d35bc926c06" providerId="AD" clId="Web-{410AB8BC-BB96-4D38-8BFE-B2935E69BDF5}" dt="2020-11-07T00:59:30.102" v="9" actId="20577"/>
          <ac:spMkLst>
            <pc:docMk/>
            <pc:sldMk cId="3341534810" sldId="262"/>
            <ac:spMk id="3" creationId="{605AA5B1-84B8-4F37-A87A-791549E68EB6}"/>
          </ac:spMkLst>
        </pc:spChg>
      </pc:sldChg>
      <pc:sldChg chg="addSp delSp modSp new mod setBg">
        <pc:chgData name="Amman Yusuf" userId="S::amman.yusuf@ucalgary.ca::2464cf06-23bb-45a8-95a1-8d35bc926c06" providerId="AD" clId="Web-{410AB8BC-BB96-4D38-8BFE-B2935E69BDF5}" dt="2020-11-07T01:01:32.008" v="54" actId="1076"/>
        <pc:sldMkLst>
          <pc:docMk/>
          <pc:sldMk cId="1776094804" sldId="273"/>
        </pc:sldMkLst>
        <pc:spChg chg="mod">
          <ac:chgData name="Amman Yusuf" userId="S::amman.yusuf@ucalgary.ca::2464cf06-23bb-45a8-95a1-8d35bc926c06" providerId="AD" clId="Web-{410AB8BC-BB96-4D38-8BFE-B2935E69BDF5}" dt="2020-11-07T01:01:19.649" v="49" actId="14100"/>
          <ac:spMkLst>
            <pc:docMk/>
            <pc:sldMk cId="1776094804" sldId="273"/>
            <ac:spMk id="2" creationId="{966F6A8C-44AF-490A-9124-F14686B3B650}"/>
          </ac:spMkLst>
        </pc:spChg>
        <pc:spChg chg="mod ord">
          <ac:chgData name="Amman Yusuf" userId="S::amman.yusuf@ucalgary.ca::2464cf06-23bb-45a8-95a1-8d35bc926c06" providerId="AD" clId="Web-{410AB8BC-BB96-4D38-8BFE-B2935E69BDF5}" dt="2020-11-07T01:01:00.961" v="48"/>
          <ac:spMkLst>
            <pc:docMk/>
            <pc:sldMk cId="1776094804" sldId="273"/>
            <ac:spMk id="3" creationId="{992EC065-4E9C-49C9-B49B-817F1D29A5EA}"/>
          </ac:spMkLst>
        </pc:spChg>
        <pc:spChg chg="add del">
          <ac:chgData name="Amman Yusuf" userId="S::amman.yusuf@ucalgary.ca::2464cf06-23bb-45a8-95a1-8d35bc926c06" providerId="AD" clId="Web-{410AB8BC-BB96-4D38-8BFE-B2935E69BDF5}" dt="2020-11-07T01:01:00.961" v="48"/>
          <ac:spMkLst>
            <pc:docMk/>
            <pc:sldMk cId="1776094804" sldId="273"/>
            <ac:spMk id="9" creationId="{ED9D89B5-CCAB-4617-B70E-501DBE3C8437}"/>
          </ac:spMkLst>
        </pc:spChg>
        <pc:spChg chg="add del">
          <ac:chgData name="Amman Yusuf" userId="S::amman.yusuf@ucalgary.ca::2464cf06-23bb-45a8-95a1-8d35bc926c06" providerId="AD" clId="Web-{410AB8BC-BB96-4D38-8BFE-B2935E69BDF5}" dt="2020-11-07T01:01:00.961" v="48"/>
          <ac:spMkLst>
            <pc:docMk/>
            <pc:sldMk cId="1776094804" sldId="273"/>
            <ac:spMk id="11" creationId="{955DEFE8-24AF-47F7-B020-D4D76ABA1830}"/>
          </ac:spMkLst>
        </pc:spChg>
        <pc:spChg chg="add del">
          <ac:chgData name="Amman Yusuf" userId="S::amman.yusuf@ucalgary.ca::2464cf06-23bb-45a8-95a1-8d35bc926c06" providerId="AD" clId="Web-{410AB8BC-BB96-4D38-8BFE-B2935E69BDF5}" dt="2020-11-07T01:01:00.961" v="48"/>
          <ac:spMkLst>
            <pc:docMk/>
            <pc:sldMk cId="1776094804" sldId="273"/>
            <ac:spMk id="13" creationId="{6EAE3873-25FC-4346-B1D5-82E5F9D953ED}"/>
          </ac:spMkLst>
        </pc:spChg>
        <pc:picChg chg="add mod">
          <ac:chgData name="Amman Yusuf" userId="S::amman.yusuf@ucalgary.ca::2464cf06-23bb-45a8-95a1-8d35bc926c06" providerId="AD" clId="Web-{410AB8BC-BB96-4D38-8BFE-B2935E69BDF5}" dt="2020-11-07T01:01:32.008" v="54" actId="1076"/>
          <ac:picMkLst>
            <pc:docMk/>
            <pc:sldMk cId="1776094804" sldId="273"/>
            <ac:picMk id="4" creationId="{76F2AF0F-A95E-45F4-8AF4-710A1BECA964}"/>
          </ac:picMkLst>
        </pc:picChg>
      </pc:sldChg>
    </pc:docChg>
  </pc:docChgLst>
  <pc:docChgLst>
    <pc:chgData name="Amman Yusuf" userId="2464cf06-23bb-45a8-95a1-8d35bc926c06" providerId="ADAL" clId="{38001DBF-5279-40AA-8665-1A40794260C2}"/>
    <pc:docChg chg="undo custSel mod delSld modSld">
      <pc:chgData name="Amman Yusuf" userId="2464cf06-23bb-45a8-95a1-8d35bc926c06" providerId="ADAL" clId="{38001DBF-5279-40AA-8665-1A40794260C2}" dt="2020-11-08T07:30:04.168" v="19007"/>
      <pc:docMkLst>
        <pc:docMk/>
      </pc:docMkLst>
      <pc:sldChg chg="addSp delSp modSp del mod modAnim">
        <pc:chgData name="Amman Yusuf" userId="2464cf06-23bb-45a8-95a1-8d35bc926c06" providerId="ADAL" clId="{38001DBF-5279-40AA-8665-1A40794260C2}" dt="2020-11-07T17:20:19.660" v="8410" actId="47"/>
        <pc:sldMkLst>
          <pc:docMk/>
          <pc:sldMk cId="665328996" sldId="256"/>
        </pc:sldMkLst>
        <pc:spChg chg="mod">
          <ac:chgData name="Amman Yusuf" userId="2464cf06-23bb-45a8-95a1-8d35bc926c06" providerId="ADAL" clId="{38001DBF-5279-40AA-8665-1A40794260C2}" dt="2020-11-07T17:15:04.130" v="8356" actId="21"/>
          <ac:spMkLst>
            <pc:docMk/>
            <pc:sldMk cId="665328996" sldId="256"/>
            <ac:spMk id="2" creationId="{43A25B44-20A4-4B2F-8AAC-0D4CEAEB09A6}"/>
          </ac:spMkLst>
        </pc:spChg>
        <pc:picChg chg="add del mod">
          <ac:chgData name="Amman Yusuf" userId="2464cf06-23bb-45a8-95a1-8d35bc926c06" providerId="ADAL" clId="{38001DBF-5279-40AA-8665-1A40794260C2}" dt="2020-11-07T02:16:46.616" v="1"/>
          <ac:picMkLst>
            <pc:docMk/>
            <pc:sldMk cId="665328996" sldId="256"/>
            <ac:picMk id="4" creationId="{2E19B7CA-3B19-4749-BECF-0E7D2FED9BAF}"/>
          </ac:picMkLst>
        </pc:picChg>
        <pc:picChg chg="add del">
          <ac:chgData name="Amman Yusuf" userId="2464cf06-23bb-45a8-95a1-8d35bc926c06" providerId="ADAL" clId="{38001DBF-5279-40AA-8665-1A40794260C2}" dt="2020-11-07T17:14:32.803" v="8352" actId="21"/>
          <ac:picMkLst>
            <pc:docMk/>
            <pc:sldMk cId="665328996" sldId="256"/>
            <ac:picMk id="6" creationId="{482DBBB2-DD3E-47A1-AA13-BDE9535D1AF5}"/>
          </ac:picMkLst>
        </pc:picChg>
        <pc:picChg chg="add del mod">
          <ac:chgData name="Amman Yusuf" userId="2464cf06-23bb-45a8-95a1-8d35bc926c06" providerId="ADAL" clId="{38001DBF-5279-40AA-8665-1A40794260C2}" dt="2020-11-07T02:16:59.233" v="2"/>
          <ac:picMkLst>
            <pc:docMk/>
            <pc:sldMk cId="665328996" sldId="256"/>
            <ac:picMk id="8" creationId="{D5624090-8E3C-4A8D-AC68-8A603AEA109C}"/>
          </ac:picMkLst>
        </pc:picChg>
        <pc:picChg chg="add del mod">
          <ac:chgData name="Amman Yusuf" userId="2464cf06-23bb-45a8-95a1-8d35bc926c06" providerId="ADAL" clId="{38001DBF-5279-40AA-8665-1A40794260C2}" dt="2020-11-07T02:17:51.371" v="3"/>
          <ac:picMkLst>
            <pc:docMk/>
            <pc:sldMk cId="665328996" sldId="256"/>
            <ac:picMk id="9" creationId="{5B6230F5-8728-4683-9847-E09C55D26952}"/>
          </ac:picMkLst>
        </pc:picChg>
        <pc:picChg chg="add del mod">
          <ac:chgData name="Amman Yusuf" userId="2464cf06-23bb-45a8-95a1-8d35bc926c06" providerId="ADAL" clId="{38001DBF-5279-40AA-8665-1A40794260C2}" dt="2020-11-07T17:13:26.115" v="8331"/>
          <ac:picMkLst>
            <pc:docMk/>
            <pc:sldMk cId="665328996" sldId="256"/>
            <ac:picMk id="10" creationId="{ADA9985D-EBC6-42DD-AF44-77BCFCBCFCEE}"/>
          </ac:picMkLst>
        </pc:picChg>
      </pc:sldChg>
      <pc:sldChg chg="addSp delSp modSp mod modAnim modNotesTx">
        <pc:chgData name="Amman Yusuf" userId="2464cf06-23bb-45a8-95a1-8d35bc926c06" providerId="ADAL" clId="{38001DBF-5279-40AA-8665-1A40794260C2}" dt="2020-11-07T19:55:23.576" v="9671"/>
        <pc:sldMkLst>
          <pc:docMk/>
          <pc:sldMk cId="720929327" sldId="257"/>
        </pc:sldMkLst>
        <pc:spChg chg="mod">
          <ac:chgData name="Amman Yusuf" userId="2464cf06-23bb-45a8-95a1-8d35bc926c06" providerId="ADAL" clId="{38001DBF-5279-40AA-8665-1A40794260C2}" dt="2020-11-07T17:18:51.664" v="8401" actId="1076"/>
          <ac:spMkLst>
            <pc:docMk/>
            <pc:sldMk cId="720929327" sldId="257"/>
            <ac:spMk id="2" creationId="{A2260DD8-1A62-4DAD-858B-7A7BE5BCED7C}"/>
          </ac:spMkLst>
        </pc:spChg>
        <pc:spChg chg="add del mod">
          <ac:chgData name="Amman Yusuf" userId="2464cf06-23bb-45a8-95a1-8d35bc926c06" providerId="ADAL" clId="{38001DBF-5279-40AA-8665-1A40794260C2}" dt="2020-11-07T17:14:24.687" v="8350" actId="478"/>
          <ac:spMkLst>
            <pc:docMk/>
            <pc:sldMk cId="720929327" sldId="257"/>
            <ac:spMk id="3" creationId="{66FDF246-2FAC-41C6-BE3F-F04B0C29098C}"/>
          </ac:spMkLst>
        </pc:spChg>
        <pc:spChg chg="del">
          <ac:chgData name="Amman Yusuf" userId="2464cf06-23bb-45a8-95a1-8d35bc926c06" providerId="ADAL" clId="{38001DBF-5279-40AA-8665-1A40794260C2}" dt="2020-11-07T17:14:48.748" v="8354" actId="26606"/>
          <ac:spMkLst>
            <pc:docMk/>
            <pc:sldMk cId="720929327" sldId="257"/>
            <ac:spMk id="9" creationId="{BD4C0BBB-0042-4603-A226-6117F3FD5B3C}"/>
          </ac:spMkLst>
        </pc:spChg>
        <pc:spChg chg="del">
          <ac:chgData name="Amman Yusuf" userId="2464cf06-23bb-45a8-95a1-8d35bc926c06" providerId="ADAL" clId="{38001DBF-5279-40AA-8665-1A40794260C2}" dt="2020-11-07T17:14:48.748" v="8354" actId="26606"/>
          <ac:spMkLst>
            <pc:docMk/>
            <pc:sldMk cId="720929327" sldId="257"/>
            <ac:spMk id="11" creationId="{EC44F520-2598-460E-9F91-B02F60830CA2}"/>
          </ac:spMkLst>
        </pc:spChg>
        <pc:spChg chg="add del mod">
          <ac:chgData name="Amman Yusuf" userId="2464cf06-23bb-45a8-95a1-8d35bc926c06" providerId="ADAL" clId="{38001DBF-5279-40AA-8665-1A40794260C2}" dt="2020-11-07T17:19:02.705" v="8403" actId="20577"/>
          <ac:spMkLst>
            <pc:docMk/>
            <pc:sldMk cId="720929327" sldId="257"/>
            <ac:spMk id="12" creationId="{68B5F5B2-EFD9-424C-920A-610BBB15B014}"/>
          </ac:spMkLst>
        </pc:spChg>
        <pc:spChg chg="del">
          <ac:chgData name="Amman Yusuf" userId="2464cf06-23bb-45a8-95a1-8d35bc926c06" providerId="ADAL" clId="{38001DBF-5279-40AA-8665-1A40794260C2}" dt="2020-11-07T17:14:48.748" v="8354" actId="26606"/>
          <ac:spMkLst>
            <pc:docMk/>
            <pc:sldMk cId="720929327" sldId="257"/>
            <ac:spMk id="13" creationId="{45C5CC17-FF17-43CF-B073-D9051465D5CC}"/>
          </ac:spMkLst>
        </pc:spChg>
        <pc:spChg chg="del">
          <ac:chgData name="Amman Yusuf" userId="2464cf06-23bb-45a8-95a1-8d35bc926c06" providerId="ADAL" clId="{38001DBF-5279-40AA-8665-1A40794260C2}" dt="2020-11-07T17:14:48.748" v="8354" actId="26606"/>
          <ac:spMkLst>
            <pc:docMk/>
            <pc:sldMk cId="720929327" sldId="257"/>
            <ac:spMk id="15" creationId="{1EBE2DDC-0D14-44E6-A1AB-2EEC09507435}"/>
          </ac:spMkLst>
        </pc:spChg>
        <pc:spChg chg="del">
          <ac:chgData name="Amman Yusuf" userId="2464cf06-23bb-45a8-95a1-8d35bc926c06" providerId="ADAL" clId="{38001DBF-5279-40AA-8665-1A40794260C2}" dt="2020-11-07T17:14:48.748" v="8354" actId="26606"/>
          <ac:spMkLst>
            <pc:docMk/>
            <pc:sldMk cId="720929327" sldId="257"/>
            <ac:spMk id="17" creationId="{A8543D98-0AA2-43B4-B508-DC1DB7F3DC9A}"/>
          </ac:spMkLst>
        </pc:spChg>
        <pc:spChg chg="del">
          <ac:chgData name="Amman Yusuf" userId="2464cf06-23bb-45a8-95a1-8d35bc926c06" providerId="ADAL" clId="{38001DBF-5279-40AA-8665-1A40794260C2}" dt="2020-11-07T17:14:48.748" v="8354" actId="26606"/>
          <ac:spMkLst>
            <pc:docMk/>
            <pc:sldMk cId="720929327" sldId="257"/>
            <ac:spMk id="19" creationId="{89723C1D-9A1A-465B-8164-483BF5426613}"/>
          </ac:spMkLst>
        </pc:spChg>
        <pc:spChg chg="del">
          <ac:chgData name="Amman Yusuf" userId="2464cf06-23bb-45a8-95a1-8d35bc926c06" providerId="ADAL" clId="{38001DBF-5279-40AA-8665-1A40794260C2}" dt="2020-11-07T17:14:48.748" v="8354" actId="26606"/>
          <ac:spMkLst>
            <pc:docMk/>
            <pc:sldMk cId="720929327" sldId="257"/>
            <ac:spMk id="21" creationId="{A6680484-5F73-4078-85C2-415205B1A4C0}"/>
          </ac:spMkLst>
        </pc:spChg>
        <pc:spChg chg="add mod">
          <ac:chgData name="Amman Yusuf" userId="2464cf06-23bb-45a8-95a1-8d35bc926c06" providerId="ADAL" clId="{38001DBF-5279-40AA-8665-1A40794260C2}" dt="2020-11-07T17:20:11.163" v="8409" actId="2085"/>
          <ac:spMkLst>
            <pc:docMk/>
            <pc:sldMk cId="720929327" sldId="257"/>
            <ac:spMk id="24" creationId="{54EDE2B5-731B-497F-A1B0-8A7DADCAF908}"/>
          </ac:spMkLst>
        </pc:spChg>
        <pc:spChg chg="add">
          <ac:chgData name="Amman Yusuf" userId="2464cf06-23bb-45a8-95a1-8d35bc926c06" providerId="ADAL" clId="{38001DBF-5279-40AA-8665-1A40794260C2}" dt="2020-11-07T17:14:48.748" v="8354" actId="26606"/>
          <ac:spMkLst>
            <pc:docMk/>
            <pc:sldMk cId="720929327" sldId="257"/>
            <ac:spMk id="29" creationId="{BD4C0BBB-0042-4603-A226-6117F3FD5B3C}"/>
          </ac:spMkLst>
        </pc:spChg>
        <pc:spChg chg="add">
          <ac:chgData name="Amman Yusuf" userId="2464cf06-23bb-45a8-95a1-8d35bc926c06" providerId="ADAL" clId="{38001DBF-5279-40AA-8665-1A40794260C2}" dt="2020-11-07T17:14:48.748" v="8354" actId="26606"/>
          <ac:spMkLst>
            <pc:docMk/>
            <pc:sldMk cId="720929327" sldId="257"/>
            <ac:spMk id="30" creationId="{8C790BE2-4E4F-4AAF-81A2-4A6F4885EBE6}"/>
          </ac:spMkLst>
        </pc:spChg>
        <pc:spChg chg="add">
          <ac:chgData name="Amman Yusuf" userId="2464cf06-23bb-45a8-95a1-8d35bc926c06" providerId="ADAL" clId="{38001DBF-5279-40AA-8665-1A40794260C2}" dt="2020-11-07T17:14:48.748" v="8354" actId="26606"/>
          <ac:spMkLst>
            <pc:docMk/>
            <pc:sldMk cId="720929327" sldId="257"/>
            <ac:spMk id="31" creationId="{EC44F520-2598-460E-9F91-B02F60830CA2}"/>
          </ac:spMkLst>
        </pc:spChg>
        <pc:spChg chg="add">
          <ac:chgData name="Amman Yusuf" userId="2464cf06-23bb-45a8-95a1-8d35bc926c06" providerId="ADAL" clId="{38001DBF-5279-40AA-8665-1A40794260C2}" dt="2020-11-07T17:14:48.748" v="8354" actId="26606"/>
          <ac:spMkLst>
            <pc:docMk/>
            <pc:sldMk cId="720929327" sldId="257"/>
            <ac:spMk id="32" creationId="{D28B54C3-B57B-472A-B96E-1FCB67093DC2}"/>
          </ac:spMkLst>
        </pc:spChg>
        <pc:spChg chg="add">
          <ac:chgData name="Amman Yusuf" userId="2464cf06-23bb-45a8-95a1-8d35bc926c06" providerId="ADAL" clId="{38001DBF-5279-40AA-8665-1A40794260C2}" dt="2020-11-07T17:14:48.748" v="8354" actId="26606"/>
          <ac:spMkLst>
            <pc:docMk/>
            <pc:sldMk cId="720929327" sldId="257"/>
            <ac:spMk id="34" creationId="{7DB3C429-F8DA-49B9-AF84-21996FCF78B5}"/>
          </ac:spMkLst>
        </pc:spChg>
        <pc:spChg chg="add">
          <ac:chgData name="Amman Yusuf" userId="2464cf06-23bb-45a8-95a1-8d35bc926c06" providerId="ADAL" clId="{38001DBF-5279-40AA-8665-1A40794260C2}" dt="2020-11-07T17:14:48.748" v="8354" actId="26606"/>
          <ac:spMkLst>
            <pc:docMk/>
            <pc:sldMk cId="720929327" sldId="257"/>
            <ac:spMk id="36" creationId="{C4C9F2B0-1044-46EB-8AEB-C3BFFDE6C2CC}"/>
          </ac:spMkLst>
        </pc:spChg>
        <pc:spChg chg="add">
          <ac:chgData name="Amman Yusuf" userId="2464cf06-23bb-45a8-95a1-8d35bc926c06" providerId="ADAL" clId="{38001DBF-5279-40AA-8665-1A40794260C2}" dt="2020-11-07T17:14:48.748" v="8354" actId="26606"/>
          <ac:spMkLst>
            <pc:docMk/>
            <pc:sldMk cId="720929327" sldId="257"/>
            <ac:spMk id="38" creationId="{32B3ACB3-D689-442E-8A40-8680B0FEB8A2}"/>
          </ac:spMkLst>
        </pc:spChg>
        <pc:picChg chg="add del mod">
          <ac:chgData name="Amman Yusuf" userId="2464cf06-23bb-45a8-95a1-8d35bc926c06" providerId="ADAL" clId="{38001DBF-5279-40AA-8665-1A40794260C2}" dt="2020-11-07T19:54:17.869" v="9670"/>
          <ac:picMkLst>
            <pc:docMk/>
            <pc:sldMk cId="720929327" sldId="257"/>
            <ac:picMk id="3" creationId="{09FFC2A0-C6D7-45A5-8652-6AEBC4F17F0E}"/>
          </ac:picMkLst>
        </pc:picChg>
        <pc:picChg chg="add del mod">
          <ac:chgData name="Amman Yusuf" userId="2464cf06-23bb-45a8-95a1-8d35bc926c06" providerId="ADAL" clId="{38001DBF-5279-40AA-8665-1A40794260C2}" dt="2020-11-07T02:28:00.605" v="928"/>
          <ac:picMkLst>
            <pc:docMk/>
            <pc:sldMk cId="720929327" sldId="257"/>
            <ac:picMk id="3" creationId="{A176A065-8A2D-40C5-B5AF-891D06E11AE5}"/>
          </ac:picMkLst>
        </pc:picChg>
        <pc:picChg chg="add del mod">
          <ac:chgData name="Amman Yusuf" userId="2464cf06-23bb-45a8-95a1-8d35bc926c06" providerId="ADAL" clId="{38001DBF-5279-40AA-8665-1A40794260C2}" dt="2020-11-07T02:32:02.279" v="1197"/>
          <ac:picMkLst>
            <pc:docMk/>
            <pc:sldMk cId="720929327" sldId="257"/>
            <ac:picMk id="4" creationId="{263ABBB6-7216-4385-B6D4-FD37F1761A91}"/>
          </ac:picMkLst>
        </pc:picChg>
        <pc:picChg chg="add mod ord">
          <ac:chgData name="Amman Yusuf" userId="2464cf06-23bb-45a8-95a1-8d35bc926c06" providerId="ADAL" clId="{38001DBF-5279-40AA-8665-1A40794260C2}" dt="2020-11-07T17:14:48.748" v="8354" actId="26606"/>
          <ac:picMkLst>
            <pc:docMk/>
            <pc:sldMk cId="720929327" sldId="257"/>
            <ac:picMk id="4" creationId="{C4FE28F6-A25B-488B-B389-875FAD58A6D7}"/>
          </ac:picMkLst>
        </pc:picChg>
        <pc:picChg chg="add del mod">
          <ac:chgData name="Amman Yusuf" userId="2464cf06-23bb-45a8-95a1-8d35bc926c06" providerId="ADAL" clId="{38001DBF-5279-40AA-8665-1A40794260C2}" dt="2020-11-07T19:55:23.576" v="9671"/>
          <ac:picMkLst>
            <pc:docMk/>
            <pc:sldMk cId="720929327" sldId="257"/>
            <ac:picMk id="5" creationId="{8AA47DC2-A762-4D8F-88A6-C3E6876BB2EB}"/>
          </ac:picMkLst>
        </pc:picChg>
        <pc:picChg chg="add del mod">
          <ac:chgData name="Amman Yusuf" userId="2464cf06-23bb-45a8-95a1-8d35bc926c06" providerId="ADAL" clId="{38001DBF-5279-40AA-8665-1A40794260C2}" dt="2020-11-07T02:33:30.353" v="1198"/>
          <ac:picMkLst>
            <pc:docMk/>
            <pc:sldMk cId="720929327" sldId="257"/>
            <ac:picMk id="6" creationId="{A46218F5-44B3-4D14-9C10-4FF22188E72E}"/>
          </ac:picMkLst>
        </pc:picChg>
        <pc:picChg chg="add mod">
          <ac:chgData name="Amman Yusuf" userId="2464cf06-23bb-45a8-95a1-8d35bc926c06" providerId="ADAL" clId="{38001DBF-5279-40AA-8665-1A40794260C2}" dt="2020-11-07T19:55:23.576" v="9671"/>
          <ac:picMkLst>
            <pc:docMk/>
            <pc:sldMk cId="720929327" sldId="257"/>
            <ac:picMk id="6" creationId="{E7676655-CEC1-424C-8119-7034DE96DA1B}"/>
          </ac:picMkLst>
        </pc:picChg>
        <pc:picChg chg="add del mod">
          <ac:chgData name="Amman Yusuf" userId="2464cf06-23bb-45a8-95a1-8d35bc926c06" providerId="ADAL" clId="{38001DBF-5279-40AA-8665-1A40794260C2}" dt="2020-11-07T02:34:03.280" v="1199"/>
          <ac:picMkLst>
            <pc:docMk/>
            <pc:sldMk cId="720929327" sldId="257"/>
            <ac:picMk id="7" creationId="{9E6A282F-C935-40E6-962D-3053A038D66F}"/>
          </ac:picMkLst>
        </pc:picChg>
        <pc:picChg chg="add del mod">
          <ac:chgData name="Amman Yusuf" userId="2464cf06-23bb-45a8-95a1-8d35bc926c06" providerId="ADAL" clId="{38001DBF-5279-40AA-8665-1A40794260C2}" dt="2020-11-07T02:34:30.861" v="1200"/>
          <ac:picMkLst>
            <pc:docMk/>
            <pc:sldMk cId="720929327" sldId="257"/>
            <ac:picMk id="8" creationId="{406883F2-E315-4C4B-8029-8DCE2E58D2E4}"/>
          </ac:picMkLst>
        </pc:picChg>
        <pc:picChg chg="add del mod">
          <ac:chgData name="Amman Yusuf" userId="2464cf06-23bb-45a8-95a1-8d35bc926c06" providerId="ADAL" clId="{38001DBF-5279-40AA-8665-1A40794260C2}" dt="2020-11-07T02:35:38.316" v="1201"/>
          <ac:picMkLst>
            <pc:docMk/>
            <pc:sldMk cId="720929327" sldId="257"/>
            <ac:picMk id="10" creationId="{EA8956E4-D9E1-4993-8981-A92B854E3EC3}"/>
          </ac:picMkLst>
        </pc:picChg>
        <pc:picChg chg="add del mod">
          <ac:chgData name="Amman Yusuf" userId="2464cf06-23bb-45a8-95a1-8d35bc926c06" providerId="ADAL" clId="{38001DBF-5279-40AA-8665-1A40794260C2}" dt="2020-11-07T02:36:42.987" v="1202"/>
          <ac:picMkLst>
            <pc:docMk/>
            <pc:sldMk cId="720929327" sldId="257"/>
            <ac:picMk id="16" creationId="{E52C17E2-6724-4BE5-9C07-4FE48FE0D751}"/>
          </ac:picMkLst>
        </pc:picChg>
        <pc:picChg chg="add del mod">
          <ac:chgData name="Amman Yusuf" userId="2464cf06-23bb-45a8-95a1-8d35bc926c06" providerId="ADAL" clId="{38001DBF-5279-40AA-8665-1A40794260C2}" dt="2020-11-07T02:37:10.231" v="1203"/>
          <ac:picMkLst>
            <pc:docMk/>
            <pc:sldMk cId="720929327" sldId="257"/>
            <ac:picMk id="18" creationId="{30112C1F-291D-401F-9045-E2D700855870}"/>
          </ac:picMkLst>
        </pc:picChg>
        <pc:picChg chg="add del mod">
          <ac:chgData name="Amman Yusuf" userId="2464cf06-23bb-45a8-95a1-8d35bc926c06" providerId="ADAL" clId="{38001DBF-5279-40AA-8665-1A40794260C2}" dt="2020-11-07T02:37:17.530" v="1204"/>
          <ac:picMkLst>
            <pc:docMk/>
            <pc:sldMk cId="720929327" sldId="257"/>
            <ac:picMk id="20" creationId="{F1459829-D8AB-4EC1-8C6B-2522A455C05A}"/>
          </ac:picMkLst>
        </pc:picChg>
        <pc:picChg chg="add del mod">
          <ac:chgData name="Amman Yusuf" userId="2464cf06-23bb-45a8-95a1-8d35bc926c06" providerId="ADAL" clId="{38001DBF-5279-40AA-8665-1A40794260C2}" dt="2020-11-07T02:37:39.355" v="1205"/>
          <ac:picMkLst>
            <pc:docMk/>
            <pc:sldMk cId="720929327" sldId="257"/>
            <ac:picMk id="22" creationId="{2B1AF2F1-002D-4D4B-ACDD-52C1A85E351B}"/>
          </ac:picMkLst>
        </pc:picChg>
        <pc:picChg chg="add del mod">
          <ac:chgData name="Amman Yusuf" userId="2464cf06-23bb-45a8-95a1-8d35bc926c06" providerId="ADAL" clId="{38001DBF-5279-40AA-8665-1A40794260C2}" dt="2020-11-07T02:38:36.970" v="1206"/>
          <ac:picMkLst>
            <pc:docMk/>
            <pc:sldMk cId="720929327" sldId="257"/>
            <ac:picMk id="23" creationId="{3A4D2800-68E1-456A-AB8F-D585900AFE50}"/>
          </ac:picMkLst>
        </pc:picChg>
        <pc:picChg chg="add del mod">
          <ac:chgData name="Amman Yusuf" userId="2464cf06-23bb-45a8-95a1-8d35bc926c06" providerId="ADAL" clId="{38001DBF-5279-40AA-8665-1A40794260C2}" dt="2020-11-07T02:40:40.716" v="1207"/>
          <ac:picMkLst>
            <pc:docMk/>
            <pc:sldMk cId="720929327" sldId="257"/>
            <ac:picMk id="24" creationId="{4FEF66AC-056E-4DE6-878D-7FCBE49FF209}"/>
          </ac:picMkLst>
        </pc:picChg>
        <pc:picChg chg="add del mod">
          <ac:chgData name="Amman Yusuf" userId="2464cf06-23bb-45a8-95a1-8d35bc926c06" providerId="ADAL" clId="{38001DBF-5279-40AA-8665-1A40794260C2}" dt="2020-11-07T02:41:39.047" v="1208"/>
          <ac:picMkLst>
            <pc:docMk/>
            <pc:sldMk cId="720929327" sldId="257"/>
            <ac:picMk id="25" creationId="{0AD54342-F4EE-4277-9245-9A0059F3A13B}"/>
          </ac:picMkLst>
        </pc:picChg>
        <pc:picChg chg="add del mod">
          <ac:chgData name="Amman Yusuf" userId="2464cf06-23bb-45a8-95a1-8d35bc926c06" providerId="ADAL" clId="{38001DBF-5279-40AA-8665-1A40794260C2}" dt="2020-11-07T02:43:34.064" v="1209"/>
          <ac:picMkLst>
            <pc:docMk/>
            <pc:sldMk cId="720929327" sldId="257"/>
            <ac:picMk id="26" creationId="{428CD15D-DAAB-4904-AAA4-83AB21CBC0FE}"/>
          </ac:picMkLst>
        </pc:picChg>
        <pc:picChg chg="add del mod">
          <ac:chgData name="Amman Yusuf" userId="2464cf06-23bb-45a8-95a1-8d35bc926c06" providerId="ADAL" clId="{38001DBF-5279-40AA-8665-1A40794260C2}" dt="2020-11-07T02:45:12.201" v="1210"/>
          <ac:picMkLst>
            <pc:docMk/>
            <pc:sldMk cId="720929327" sldId="257"/>
            <ac:picMk id="27" creationId="{355AA64F-67D9-4BBE-919B-A984EFB15A5C}"/>
          </ac:picMkLst>
        </pc:picChg>
        <pc:picChg chg="add del mod">
          <ac:chgData name="Amman Yusuf" userId="2464cf06-23bb-45a8-95a1-8d35bc926c06" providerId="ADAL" clId="{38001DBF-5279-40AA-8665-1A40794260C2}" dt="2020-11-07T17:13:26.115" v="8331"/>
          <ac:picMkLst>
            <pc:docMk/>
            <pc:sldMk cId="720929327" sldId="257"/>
            <ac:picMk id="28" creationId="{AA717845-FA30-4B61-87A8-FF50289A02FE}"/>
          </ac:picMkLst>
        </pc:picChg>
      </pc:sldChg>
      <pc:sldChg chg="modSp mod">
        <pc:chgData name="Amman Yusuf" userId="2464cf06-23bb-45a8-95a1-8d35bc926c06" providerId="ADAL" clId="{38001DBF-5279-40AA-8665-1A40794260C2}" dt="2020-11-07T17:21:16.250" v="8421" actId="1076"/>
        <pc:sldMkLst>
          <pc:docMk/>
          <pc:sldMk cId="1963206995" sldId="258"/>
        </pc:sldMkLst>
        <pc:spChg chg="mod">
          <ac:chgData name="Amman Yusuf" userId="2464cf06-23bb-45a8-95a1-8d35bc926c06" providerId="ADAL" clId="{38001DBF-5279-40AA-8665-1A40794260C2}" dt="2020-11-07T17:21:06.664" v="8418" actId="1076"/>
          <ac:spMkLst>
            <pc:docMk/>
            <pc:sldMk cId="1963206995" sldId="258"/>
            <ac:spMk id="2" creationId="{A64858A2-BAFE-4312-8966-4387E7E0267A}"/>
          </ac:spMkLst>
        </pc:spChg>
        <pc:picChg chg="mod">
          <ac:chgData name="Amman Yusuf" userId="2464cf06-23bb-45a8-95a1-8d35bc926c06" providerId="ADAL" clId="{38001DBF-5279-40AA-8665-1A40794260C2}" dt="2020-11-07T17:21:16.250" v="8421" actId="1076"/>
          <ac:picMkLst>
            <pc:docMk/>
            <pc:sldMk cId="1963206995" sldId="258"/>
            <ac:picMk id="7" creationId="{C451526A-3A13-4696-8B6F-E44675C1CD33}"/>
          </ac:picMkLst>
        </pc:picChg>
      </pc:sldChg>
      <pc:sldChg chg="addSp delSp modSp mod addCm modCm modNotesTx">
        <pc:chgData name="Amman Yusuf" userId="2464cf06-23bb-45a8-95a1-8d35bc926c06" providerId="ADAL" clId="{38001DBF-5279-40AA-8665-1A40794260C2}" dt="2020-11-07T20:01:16.916" v="10082"/>
        <pc:sldMkLst>
          <pc:docMk/>
          <pc:sldMk cId="4233635763" sldId="259"/>
        </pc:sldMkLst>
        <pc:spChg chg="mod">
          <ac:chgData name="Amman Yusuf" userId="2464cf06-23bb-45a8-95a1-8d35bc926c06" providerId="ADAL" clId="{38001DBF-5279-40AA-8665-1A40794260C2}" dt="2020-11-07T17:21:33.641" v="8422" actId="255"/>
          <ac:spMkLst>
            <pc:docMk/>
            <pc:sldMk cId="4233635763" sldId="259"/>
            <ac:spMk id="2" creationId="{AC03F70F-8857-4A2C-9707-1D2E0F4D7692}"/>
          </ac:spMkLst>
        </pc:spChg>
        <pc:picChg chg="add del mod">
          <ac:chgData name="Amman Yusuf" userId="2464cf06-23bb-45a8-95a1-8d35bc926c06" providerId="ADAL" clId="{38001DBF-5279-40AA-8665-1A40794260C2}" dt="2020-11-07T19:57:06.820" v="9673"/>
          <ac:picMkLst>
            <pc:docMk/>
            <pc:sldMk cId="4233635763" sldId="259"/>
            <ac:picMk id="4" creationId="{096288BE-32BF-4C5C-9935-9C720394B9C9}"/>
          </ac:picMkLst>
        </pc:picChg>
        <pc:picChg chg="add del mod">
          <ac:chgData name="Amman Yusuf" userId="2464cf06-23bb-45a8-95a1-8d35bc926c06" providerId="ADAL" clId="{38001DBF-5279-40AA-8665-1A40794260C2}" dt="2020-11-07T20:00:24.108" v="10079"/>
          <ac:picMkLst>
            <pc:docMk/>
            <pc:sldMk cId="4233635763" sldId="259"/>
            <ac:picMk id="5" creationId="{68DD3395-C8A4-4750-A396-21C8C76E5267}"/>
          </ac:picMkLst>
        </pc:picChg>
        <pc:picChg chg="add del mod">
          <ac:chgData name="Amman Yusuf" userId="2464cf06-23bb-45a8-95a1-8d35bc926c06" providerId="ADAL" clId="{38001DBF-5279-40AA-8665-1A40794260C2}" dt="2020-11-07T20:00:45.105" v="10080"/>
          <ac:picMkLst>
            <pc:docMk/>
            <pc:sldMk cId="4233635763" sldId="259"/>
            <ac:picMk id="6" creationId="{6B4C22D6-7B04-42BB-91B1-5E5174B83EEC}"/>
          </ac:picMkLst>
        </pc:picChg>
        <pc:picChg chg="add del mod">
          <ac:chgData name="Amman Yusuf" userId="2464cf06-23bb-45a8-95a1-8d35bc926c06" providerId="ADAL" clId="{38001DBF-5279-40AA-8665-1A40794260C2}" dt="2020-11-07T20:00:57.134" v="10081"/>
          <ac:picMkLst>
            <pc:docMk/>
            <pc:sldMk cId="4233635763" sldId="259"/>
            <ac:picMk id="7" creationId="{B0F4BA39-5786-4E71-96D6-BA436A5AA272}"/>
          </ac:picMkLst>
        </pc:picChg>
        <pc:picChg chg="add del mod">
          <ac:chgData name="Amman Yusuf" userId="2464cf06-23bb-45a8-95a1-8d35bc926c06" providerId="ADAL" clId="{38001DBF-5279-40AA-8665-1A40794260C2}" dt="2020-11-07T20:01:16.916" v="10082"/>
          <ac:picMkLst>
            <pc:docMk/>
            <pc:sldMk cId="4233635763" sldId="259"/>
            <ac:picMk id="9" creationId="{A1AC43D5-0F88-47CB-AE7A-1B14D4EF7DFA}"/>
          </ac:picMkLst>
        </pc:picChg>
        <pc:picChg chg="add mod">
          <ac:chgData name="Amman Yusuf" userId="2464cf06-23bb-45a8-95a1-8d35bc926c06" providerId="ADAL" clId="{38001DBF-5279-40AA-8665-1A40794260C2}" dt="2020-11-07T20:01:16.916" v="10082"/>
          <ac:picMkLst>
            <pc:docMk/>
            <pc:sldMk cId="4233635763" sldId="259"/>
            <ac:picMk id="11" creationId="{A449CAB6-3E10-4E14-BD7D-BB9982F48C4D}"/>
          </ac:picMkLst>
        </pc:picChg>
      </pc:sldChg>
      <pc:sldChg chg="addSp delSp modSp mod modNotesTx">
        <pc:chgData name="Amman Yusuf" userId="2464cf06-23bb-45a8-95a1-8d35bc926c06" providerId="ADAL" clId="{38001DBF-5279-40AA-8665-1A40794260C2}" dt="2020-11-07T20:02:18.492" v="10084"/>
        <pc:sldMkLst>
          <pc:docMk/>
          <pc:sldMk cId="399158420" sldId="260"/>
        </pc:sldMkLst>
        <pc:spChg chg="mod">
          <ac:chgData name="Amman Yusuf" userId="2464cf06-23bb-45a8-95a1-8d35bc926c06" providerId="ADAL" clId="{38001DBF-5279-40AA-8665-1A40794260C2}" dt="2020-11-07T17:22:18.197" v="8436" actId="14100"/>
          <ac:spMkLst>
            <pc:docMk/>
            <pc:sldMk cId="399158420" sldId="260"/>
            <ac:spMk id="2" creationId="{34A05BF6-42C4-4EDA-8DB4-A900C0DC0678}"/>
          </ac:spMkLst>
        </pc:spChg>
        <pc:picChg chg="add del mod">
          <ac:chgData name="Amman Yusuf" userId="2464cf06-23bb-45a8-95a1-8d35bc926c06" providerId="ADAL" clId="{38001DBF-5279-40AA-8665-1A40794260C2}" dt="2020-11-07T20:02:18.492" v="10084"/>
          <ac:picMkLst>
            <pc:docMk/>
            <pc:sldMk cId="399158420" sldId="260"/>
            <ac:picMk id="3" creationId="{272A5361-C06A-4875-87EA-907746D66408}"/>
          </ac:picMkLst>
        </pc:picChg>
        <pc:picChg chg="add mod">
          <ac:chgData name="Amman Yusuf" userId="2464cf06-23bb-45a8-95a1-8d35bc926c06" providerId="ADAL" clId="{38001DBF-5279-40AA-8665-1A40794260C2}" dt="2020-11-07T20:02:18.492" v="10084"/>
          <ac:picMkLst>
            <pc:docMk/>
            <pc:sldMk cId="399158420" sldId="260"/>
            <ac:picMk id="4" creationId="{5B033C33-98F6-4E83-AFA1-6845EF04E643}"/>
          </ac:picMkLst>
        </pc:picChg>
      </pc:sldChg>
      <pc:sldChg chg="addSp delSp modSp mod modNotesTx">
        <pc:chgData name="Amman Yusuf" userId="2464cf06-23bb-45a8-95a1-8d35bc926c06" providerId="ADAL" clId="{38001DBF-5279-40AA-8665-1A40794260C2}" dt="2020-11-07T20:06:09.852" v="10288"/>
        <pc:sldMkLst>
          <pc:docMk/>
          <pc:sldMk cId="2073258676" sldId="261"/>
        </pc:sldMkLst>
        <pc:spChg chg="mod">
          <ac:chgData name="Amman Yusuf" userId="2464cf06-23bb-45a8-95a1-8d35bc926c06" providerId="ADAL" clId="{38001DBF-5279-40AA-8665-1A40794260C2}" dt="2020-11-07T17:22:55.329" v="8441" actId="1076"/>
          <ac:spMkLst>
            <pc:docMk/>
            <pc:sldMk cId="2073258676" sldId="261"/>
            <ac:spMk id="2" creationId="{B3B04FA1-A5C1-485A-8612-A7030C90F4EC}"/>
          </ac:spMkLst>
        </pc:spChg>
        <pc:spChg chg="mod">
          <ac:chgData name="Amman Yusuf" userId="2464cf06-23bb-45a8-95a1-8d35bc926c06" providerId="ADAL" clId="{38001DBF-5279-40AA-8665-1A40794260C2}" dt="2020-11-07T17:22:51.045" v="8440" actId="1076"/>
          <ac:spMkLst>
            <pc:docMk/>
            <pc:sldMk cId="2073258676" sldId="261"/>
            <ac:spMk id="3" creationId="{A40BC528-BCDB-4525-8C73-8BBC6A69ABD7}"/>
          </ac:spMkLst>
        </pc:spChg>
        <pc:spChg chg="mod">
          <ac:chgData name="Amman Yusuf" userId="2464cf06-23bb-45a8-95a1-8d35bc926c06" providerId="ADAL" clId="{38001DBF-5279-40AA-8665-1A40794260C2}" dt="2020-11-07T17:23:13.340" v="8446" actId="1076"/>
          <ac:spMkLst>
            <pc:docMk/>
            <pc:sldMk cId="2073258676" sldId="261"/>
            <ac:spMk id="7" creationId="{8D944D7F-83FD-4EB8-AAF4-DF5CEA86EB45}"/>
          </ac:spMkLst>
        </pc:spChg>
        <pc:spChg chg="add del mod">
          <ac:chgData name="Amman Yusuf" userId="2464cf06-23bb-45a8-95a1-8d35bc926c06" providerId="ADAL" clId="{38001DBF-5279-40AA-8665-1A40794260C2}" dt="2020-11-07T17:24:13.475" v="8453" actId="478"/>
          <ac:spMkLst>
            <pc:docMk/>
            <pc:sldMk cId="2073258676" sldId="261"/>
            <ac:spMk id="11" creationId="{A09DADB2-3560-43EF-AEBD-08C4F1032A7B}"/>
          </ac:spMkLst>
        </pc:spChg>
        <pc:picChg chg="add del mod">
          <ac:chgData name="Amman Yusuf" userId="2464cf06-23bb-45a8-95a1-8d35bc926c06" providerId="ADAL" clId="{38001DBF-5279-40AA-8665-1A40794260C2}" dt="2020-11-07T20:03:04.717" v="10086"/>
          <ac:picMkLst>
            <pc:docMk/>
            <pc:sldMk cId="2073258676" sldId="261"/>
            <ac:picMk id="4" creationId="{823D8EFC-68A3-474E-8699-1875B126D7C4}"/>
          </ac:picMkLst>
        </pc:picChg>
        <pc:picChg chg="mod">
          <ac:chgData name="Amman Yusuf" userId="2464cf06-23bb-45a8-95a1-8d35bc926c06" providerId="ADAL" clId="{38001DBF-5279-40AA-8665-1A40794260C2}" dt="2020-11-07T17:23:08.607" v="8445" actId="14100"/>
          <ac:picMkLst>
            <pc:docMk/>
            <pc:sldMk cId="2073258676" sldId="261"/>
            <ac:picMk id="5" creationId="{966752D6-E949-4502-AAF0-95F8CAF2BDEC}"/>
          </ac:picMkLst>
        </pc:picChg>
        <pc:picChg chg="add del mod">
          <ac:chgData name="Amman Yusuf" userId="2464cf06-23bb-45a8-95a1-8d35bc926c06" providerId="ADAL" clId="{38001DBF-5279-40AA-8665-1A40794260C2}" dt="2020-11-07T20:03:12.388" v="10087"/>
          <ac:picMkLst>
            <pc:docMk/>
            <pc:sldMk cId="2073258676" sldId="261"/>
            <ac:picMk id="6" creationId="{68DCC248-CB46-4E1F-AA2B-AE3A08B81797}"/>
          </ac:picMkLst>
        </pc:picChg>
        <pc:picChg chg="add del mod">
          <ac:chgData name="Amman Yusuf" userId="2464cf06-23bb-45a8-95a1-8d35bc926c06" providerId="ADAL" clId="{38001DBF-5279-40AA-8665-1A40794260C2}" dt="2020-11-07T20:03:25.757" v="10088"/>
          <ac:picMkLst>
            <pc:docMk/>
            <pc:sldMk cId="2073258676" sldId="261"/>
            <ac:picMk id="8" creationId="{5FBA38D3-EF16-4DC8-B291-AD316758ACF8}"/>
          </ac:picMkLst>
        </pc:picChg>
        <pc:picChg chg="add del mod">
          <ac:chgData name="Amman Yusuf" userId="2464cf06-23bb-45a8-95a1-8d35bc926c06" providerId="ADAL" clId="{38001DBF-5279-40AA-8665-1A40794260C2}" dt="2020-11-07T20:03:49.724" v="10089"/>
          <ac:picMkLst>
            <pc:docMk/>
            <pc:sldMk cId="2073258676" sldId="261"/>
            <ac:picMk id="10" creationId="{426333F7-FC12-464F-8706-D6BBF0381712}"/>
          </ac:picMkLst>
        </pc:picChg>
        <pc:picChg chg="add del mod">
          <ac:chgData name="Amman Yusuf" userId="2464cf06-23bb-45a8-95a1-8d35bc926c06" providerId="ADAL" clId="{38001DBF-5279-40AA-8665-1A40794260C2}" dt="2020-11-07T20:03:58.360" v="10090"/>
          <ac:picMkLst>
            <pc:docMk/>
            <pc:sldMk cId="2073258676" sldId="261"/>
            <ac:picMk id="11" creationId="{AA5ACFF5-2D16-4FA1-89D9-1664C88215C4}"/>
          </ac:picMkLst>
        </pc:picChg>
        <pc:picChg chg="add del mod">
          <ac:chgData name="Amman Yusuf" userId="2464cf06-23bb-45a8-95a1-8d35bc926c06" providerId="ADAL" clId="{38001DBF-5279-40AA-8665-1A40794260C2}" dt="2020-11-07T20:04:04.465" v="10091"/>
          <ac:picMkLst>
            <pc:docMk/>
            <pc:sldMk cId="2073258676" sldId="261"/>
            <ac:picMk id="12" creationId="{DCC11407-0C40-40D9-A155-2C4B0CCA62E7}"/>
          </ac:picMkLst>
        </pc:picChg>
        <pc:picChg chg="add del mod">
          <ac:chgData name="Amman Yusuf" userId="2464cf06-23bb-45a8-95a1-8d35bc926c06" providerId="ADAL" clId="{38001DBF-5279-40AA-8665-1A40794260C2}" dt="2020-11-07T20:04:34.352" v="10092"/>
          <ac:picMkLst>
            <pc:docMk/>
            <pc:sldMk cId="2073258676" sldId="261"/>
            <ac:picMk id="25" creationId="{AF8BCD29-AF29-4C97-AB50-A378E556D4A1}"/>
          </ac:picMkLst>
        </pc:picChg>
        <pc:picChg chg="add del mod">
          <ac:chgData name="Amman Yusuf" userId="2464cf06-23bb-45a8-95a1-8d35bc926c06" providerId="ADAL" clId="{38001DBF-5279-40AA-8665-1A40794260C2}" dt="2020-11-07T20:04:53.635" v="10093"/>
          <ac:picMkLst>
            <pc:docMk/>
            <pc:sldMk cId="2073258676" sldId="261"/>
            <ac:picMk id="26" creationId="{971F9A6F-E72C-45ED-BD0E-76E4BB60FE16}"/>
          </ac:picMkLst>
        </pc:picChg>
        <pc:picChg chg="add del mod">
          <ac:chgData name="Amman Yusuf" userId="2464cf06-23bb-45a8-95a1-8d35bc926c06" providerId="ADAL" clId="{38001DBF-5279-40AA-8665-1A40794260C2}" dt="2020-11-07T20:06:09.852" v="10288"/>
          <ac:picMkLst>
            <pc:docMk/>
            <pc:sldMk cId="2073258676" sldId="261"/>
            <ac:picMk id="27" creationId="{7D4D58EC-65DF-4252-AA50-8B5818BBFC12}"/>
          </ac:picMkLst>
        </pc:picChg>
        <pc:picChg chg="add mod">
          <ac:chgData name="Amman Yusuf" userId="2464cf06-23bb-45a8-95a1-8d35bc926c06" providerId="ADAL" clId="{38001DBF-5279-40AA-8665-1A40794260C2}" dt="2020-11-07T20:06:09.852" v="10288"/>
          <ac:picMkLst>
            <pc:docMk/>
            <pc:sldMk cId="2073258676" sldId="261"/>
            <ac:picMk id="28" creationId="{E66ADA68-3214-4E5B-81B5-0C32587042E2}"/>
          </ac:picMkLst>
        </pc:picChg>
        <pc:inkChg chg="del">
          <ac:chgData name="Amman Yusuf" userId="2464cf06-23bb-45a8-95a1-8d35bc926c06" providerId="ADAL" clId="{38001DBF-5279-40AA-8665-1A40794260C2}" dt="2020-11-07T17:23:00.221" v="8442" actId="478"/>
          <ac:inkMkLst>
            <pc:docMk/>
            <pc:sldMk cId="2073258676" sldId="261"/>
            <ac:inkMk id="8" creationId="{28BB6B83-AC3E-45AB-A4EA-4C6C141689BC}"/>
          </ac:inkMkLst>
        </pc:inkChg>
        <pc:inkChg chg="del">
          <ac:chgData name="Amman Yusuf" userId="2464cf06-23bb-45a8-95a1-8d35bc926c06" providerId="ADAL" clId="{38001DBF-5279-40AA-8665-1A40794260C2}" dt="2020-11-07T17:23:02.116" v="8443" actId="478"/>
          <ac:inkMkLst>
            <pc:docMk/>
            <pc:sldMk cId="2073258676" sldId="261"/>
            <ac:inkMk id="9" creationId="{E315A4C9-42F4-4572-A403-05D35146F48F}"/>
          </ac:inkMkLst>
        </pc:inkChg>
        <pc:cxnChg chg="add del mod">
          <ac:chgData name="Amman Yusuf" userId="2464cf06-23bb-45a8-95a1-8d35bc926c06" providerId="ADAL" clId="{38001DBF-5279-40AA-8665-1A40794260C2}" dt="2020-11-07T17:23:38.460" v="8450" actId="478"/>
          <ac:cxnSpMkLst>
            <pc:docMk/>
            <pc:sldMk cId="2073258676" sldId="261"/>
            <ac:cxnSpMk id="6" creationId="{A8496D06-77AC-4D36-AFC3-5420E9BB3B9F}"/>
          </ac:cxnSpMkLst>
        </pc:cxnChg>
      </pc:sldChg>
      <pc:sldChg chg="addSp delSp modSp modNotesTx">
        <pc:chgData name="Amman Yusuf" userId="2464cf06-23bb-45a8-95a1-8d35bc926c06" providerId="ADAL" clId="{38001DBF-5279-40AA-8665-1A40794260C2}" dt="2020-11-07T20:20:23.452" v="11237"/>
        <pc:sldMkLst>
          <pc:docMk/>
          <pc:sldMk cId="3341534810" sldId="262"/>
        </pc:sldMkLst>
        <pc:picChg chg="add del mod">
          <ac:chgData name="Amman Yusuf" userId="2464cf06-23bb-45a8-95a1-8d35bc926c06" providerId="ADAL" clId="{38001DBF-5279-40AA-8665-1A40794260C2}" dt="2020-11-07T20:18:58.338" v="11235"/>
          <ac:picMkLst>
            <pc:docMk/>
            <pc:sldMk cId="3341534810" sldId="262"/>
            <ac:picMk id="4" creationId="{7E698ACD-D555-4992-82E0-1C9FD52B7264}"/>
          </ac:picMkLst>
        </pc:picChg>
        <pc:picChg chg="add del mod">
          <ac:chgData name="Amman Yusuf" userId="2464cf06-23bb-45a8-95a1-8d35bc926c06" providerId="ADAL" clId="{38001DBF-5279-40AA-8665-1A40794260C2}" dt="2020-11-07T20:19:28.338" v="11236"/>
          <ac:picMkLst>
            <pc:docMk/>
            <pc:sldMk cId="3341534810" sldId="262"/>
            <ac:picMk id="7" creationId="{1B3917D4-ED23-4B9F-90B6-8EC17E46658C}"/>
          </ac:picMkLst>
        </pc:picChg>
        <pc:picChg chg="add del mod">
          <ac:chgData name="Amman Yusuf" userId="2464cf06-23bb-45a8-95a1-8d35bc926c06" providerId="ADAL" clId="{38001DBF-5279-40AA-8665-1A40794260C2}" dt="2020-11-07T20:20:23.452" v="11237"/>
          <ac:picMkLst>
            <pc:docMk/>
            <pc:sldMk cId="3341534810" sldId="262"/>
            <ac:picMk id="9" creationId="{4D856495-E1AA-4268-BD05-AF1963C452A4}"/>
          </ac:picMkLst>
        </pc:picChg>
        <pc:picChg chg="add mod">
          <ac:chgData name="Amman Yusuf" userId="2464cf06-23bb-45a8-95a1-8d35bc926c06" providerId="ADAL" clId="{38001DBF-5279-40AA-8665-1A40794260C2}" dt="2020-11-07T20:20:23.452" v="11237"/>
          <ac:picMkLst>
            <pc:docMk/>
            <pc:sldMk cId="3341534810" sldId="262"/>
            <ac:picMk id="10" creationId="{FA38423D-C8C4-4FA9-8985-4B5204B16697}"/>
          </ac:picMkLst>
        </pc:picChg>
      </pc:sldChg>
      <pc:sldChg chg="modNotesTx">
        <pc:chgData name="Amman Yusuf" userId="2464cf06-23bb-45a8-95a1-8d35bc926c06" providerId="ADAL" clId="{38001DBF-5279-40AA-8665-1A40794260C2}" dt="2020-11-07T03:38:27.077" v="5844" actId="20577"/>
        <pc:sldMkLst>
          <pc:docMk/>
          <pc:sldMk cId="3861744590" sldId="263"/>
        </pc:sldMkLst>
      </pc:sldChg>
      <pc:sldChg chg="addSp delSp modSp modNotesTx">
        <pc:chgData name="Amman Yusuf" userId="2464cf06-23bb-45a8-95a1-8d35bc926c06" providerId="ADAL" clId="{38001DBF-5279-40AA-8665-1A40794260C2}" dt="2020-11-07T23:34:28.503" v="12832"/>
        <pc:sldMkLst>
          <pc:docMk/>
          <pc:sldMk cId="3992914458" sldId="265"/>
        </pc:sldMkLst>
        <pc:graphicFrameChg chg="mod">
          <ac:chgData name="Amman Yusuf" userId="2464cf06-23bb-45a8-95a1-8d35bc926c06" providerId="ADAL" clId="{38001DBF-5279-40AA-8665-1A40794260C2}" dt="2020-11-07T23:32:59.833" v="12816" actId="20577"/>
          <ac:graphicFrameMkLst>
            <pc:docMk/>
            <pc:sldMk cId="3992914458" sldId="265"/>
            <ac:graphicFrameMk id="5" creationId="{02152914-2D11-45C1-9713-1FCF1812B094}"/>
          </ac:graphicFrameMkLst>
        </pc:graphicFrameChg>
        <pc:picChg chg="add del mod">
          <ac:chgData name="Amman Yusuf" userId="2464cf06-23bb-45a8-95a1-8d35bc926c06" providerId="ADAL" clId="{38001DBF-5279-40AA-8665-1A40794260C2}" dt="2020-11-07T23:33:24.720" v="12827"/>
          <ac:picMkLst>
            <pc:docMk/>
            <pc:sldMk cId="3992914458" sldId="265"/>
            <ac:picMk id="3" creationId="{74F317CA-C3F9-4FCF-8520-D483C3684A95}"/>
          </ac:picMkLst>
        </pc:picChg>
        <pc:picChg chg="add del mod">
          <ac:chgData name="Amman Yusuf" userId="2464cf06-23bb-45a8-95a1-8d35bc926c06" providerId="ADAL" clId="{38001DBF-5279-40AA-8665-1A40794260C2}" dt="2020-11-07T23:34:28.503" v="12832"/>
          <ac:picMkLst>
            <pc:docMk/>
            <pc:sldMk cId="3992914458" sldId="265"/>
            <ac:picMk id="4" creationId="{B7563D0E-4B66-416D-9B4A-442BB32A3BEF}"/>
          </ac:picMkLst>
        </pc:picChg>
        <pc:picChg chg="add mod">
          <ac:chgData name="Amman Yusuf" userId="2464cf06-23bb-45a8-95a1-8d35bc926c06" providerId="ADAL" clId="{38001DBF-5279-40AA-8665-1A40794260C2}" dt="2020-11-07T23:34:28.503" v="12832"/>
          <ac:picMkLst>
            <pc:docMk/>
            <pc:sldMk cId="3992914458" sldId="265"/>
            <ac:picMk id="6" creationId="{797694D9-E4CD-4917-8E42-9A5A168E89E4}"/>
          </ac:picMkLst>
        </pc:picChg>
      </pc:sldChg>
      <pc:sldChg chg="addSp delSp modSp mod modNotesTx">
        <pc:chgData name="Amman Yusuf" userId="2464cf06-23bb-45a8-95a1-8d35bc926c06" providerId="ADAL" clId="{38001DBF-5279-40AA-8665-1A40794260C2}" dt="2020-11-07T23:15:24.002" v="11949" actId="1076"/>
        <pc:sldMkLst>
          <pc:docMk/>
          <pc:sldMk cId="2618438128" sldId="266"/>
        </pc:sldMkLst>
        <pc:picChg chg="add mod">
          <ac:chgData name="Amman Yusuf" userId="2464cf06-23bb-45a8-95a1-8d35bc926c06" providerId="ADAL" clId="{38001DBF-5279-40AA-8665-1A40794260C2}" dt="2020-11-07T20:22:55.883" v="11238"/>
          <ac:picMkLst>
            <pc:docMk/>
            <pc:sldMk cId="2618438128" sldId="266"/>
            <ac:picMk id="3" creationId="{4DE401BB-EF27-45EE-A615-D3E89C7E311D}"/>
          </ac:picMkLst>
        </pc:picChg>
        <pc:picChg chg="del">
          <ac:chgData name="Amman Yusuf" userId="2464cf06-23bb-45a8-95a1-8d35bc926c06" providerId="ADAL" clId="{38001DBF-5279-40AA-8665-1A40794260C2}" dt="2020-11-07T23:02:40.611" v="11936" actId="478"/>
          <ac:picMkLst>
            <pc:docMk/>
            <pc:sldMk cId="2618438128" sldId="266"/>
            <ac:picMk id="4" creationId="{DACCE6AE-6ACD-49CB-8B1D-A24ADC5670FF}"/>
          </ac:picMkLst>
        </pc:picChg>
        <pc:picChg chg="add del mod">
          <ac:chgData name="Amman Yusuf" userId="2464cf06-23bb-45a8-95a1-8d35bc926c06" providerId="ADAL" clId="{38001DBF-5279-40AA-8665-1A40794260C2}" dt="2020-11-07T23:15:03.743" v="11943" actId="478"/>
          <ac:picMkLst>
            <pc:docMk/>
            <pc:sldMk cId="2618438128" sldId="266"/>
            <ac:picMk id="6" creationId="{9F8B003A-3A4C-4960-ACA7-311C8B9F9F15}"/>
          </ac:picMkLst>
        </pc:picChg>
        <pc:picChg chg="add mod">
          <ac:chgData name="Amman Yusuf" userId="2464cf06-23bb-45a8-95a1-8d35bc926c06" providerId="ADAL" clId="{38001DBF-5279-40AA-8665-1A40794260C2}" dt="2020-11-07T23:15:24.002" v="11949" actId="1076"/>
          <ac:picMkLst>
            <pc:docMk/>
            <pc:sldMk cId="2618438128" sldId="266"/>
            <ac:picMk id="8" creationId="{8B2F2FF0-6FB6-4259-9C7F-DED9CA0AABC5}"/>
          </ac:picMkLst>
        </pc:picChg>
      </pc:sldChg>
      <pc:sldChg chg="addSp delSp modSp mod modTransition setBg modAnim modNotesTx">
        <pc:chgData name="Amman Yusuf" userId="2464cf06-23bb-45a8-95a1-8d35bc926c06" providerId="ADAL" clId="{38001DBF-5279-40AA-8665-1A40794260C2}" dt="2020-11-07T23:59:20.520" v="13439"/>
        <pc:sldMkLst>
          <pc:docMk/>
          <pc:sldMk cId="3841588254" sldId="268"/>
        </pc:sldMkLst>
        <pc:spChg chg="mod">
          <ac:chgData name="Amman Yusuf" userId="2464cf06-23bb-45a8-95a1-8d35bc926c06" providerId="ADAL" clId="{38001DBF-5279-40AA-8665-1A40794260C2}" dt="2020-11-07T03:58:44.361" v="8327" actId="26606"/>
          <ac:spMkLst>
            <pc:docMk/>
            <pc:sldMk cId="3841588254" sldId="268"/>
            <ac:spMk id="2" creationId="{FF9FA918-ABFE-40BE-8DDC-D8E43F09917F}"/>
          </ac:spMkLst>
        </pc:spChg>
        <pc:spChg chg="del mod">
          <ac:chgData name="Amman Yusuf" userId="2464cf06-23bb-45a8-95a1-8d35bc926c06" providerId="ADAL" clId="{38001DBF-5279-40AA-8665-1A40794260C2}" dt="2020-11-07T03:58:44.361" v="8327" actId="26606"/>
          <ac:spMkLst>
            <pc:docMk/>
            <pc:sldMk cId="3841588254" sldId="268"/>
            <ac:spMk id="3" creationId="{FA5619F1-C37E-4B51-8184-08B8DF17C47A}"/>
          </ac:spMkLst>
        </pc:spChg>
        <pc:spChg chg="add">
          <ac:chgData name="Amman Yusuf" userId="2464cf06-23bb-45a8-95a1-8d35bc926c06" providerId="ADAL" clId="{38001DBF-5279-40AA-8665-1A40794260C2}" dt="2020-11-07T03:58:44.361" v="8327" actId="26606"/>
          <ac:spMkLst>
            <pc:docMk/>
            <pc:sldMk cId="3841588254" sldId="268"/>
            <ac:spMk id="9" creationId="{E383CC5D-71E8-4CB2-8E4A-F1E4FF6DC9D6}"/>
          </ac:spMkLst>
        </pc:spChg>
        <pc:spChg chg="add">
          <ac:chgData name="Amman Yusuf" userId="2464cf06-23bb-45a8-95a1-8d35bc926c06" providerId="ADAL" clId="{38001DBF-5279-40AA-8665-1A40794260C2}" dt="2020-11-07T03:58:44.361" v="8327" actId="26606"/>
          <ac:spMkLst>
            <pc:docMk/>
            <pc:sldMk cId="3841588254" sldId="268"/>
            <ac:spMk id="11" creationId="{E2DA5AC1-43C5-4243-9028-07DBB80D0C95}"/>
          </ac:spMkLst>
        </pc:spChg>
        <pc:spChg chg="add">
          <ac:chgData name="Amman Yusuf" userId="2464cf06-23bb-45a8-95a1-8d35bc926c06" providerId="ADAL" clId="{38001DBF-5279-40AA-8665-1A40794260C2}" dt="2020-11-07T03:58:44.361" v="8327" actId="26606"/>
          <ac:spMkLst>
            <pc:docMk/>
            <pc:sldMk cId="3841588254" sldId="268"/>
            <ac:spMk id="13" creationId="{8A4EDA1C-27A1-4C83-ACE4-6675EC9245B1}"/>
          </ac:spMkLst>
        </pc:spChg>
        <pc:spChg chg="add">
          <ac:chgData name="Amman Yusuf" userId="2464cf06-23bb-45a8-95a1-8d35bc926c06" providerId="ADAL" clId="{38001DBF-5279-40AA-8665-1A40794260C2}" dt="2020-11-07T03:58:44.361" v="8327" actId="26606"/>
          <ac:spMkLst>
            <pc:docMk/>
            <pc:sldMk cId="3841588254" sldId="268"/>
            <ac:spMk id="15" creationId="{1C2185E4-B584-4B9D-9440-DEA0FB9D94DF}"/>
          </ac:spMkLst>
        </pc:spChg>
        <pc:spChg chg="add">
          <ac:chgData name="Amman Yusuf" userId="2464cf06-23bb-45a8-95a1-8d35bc926c06" providerId="ADAL" clId="{38001DBF-5279-40AA-8665-1A40794260C2}" dt="2020-11-07T03:58:44.361" v="8327" actId="26606"/>
          <ac:spMkLst>
            <pc:docMk/>
            <pc:sldMk cId="3841588254" sldId="268"/>
            <ac:spMk id="17" creationId="{FF33EC8A-EE0A-4395-97E2-DAD467CF734C}"/>
          </ac:spMkLst>
        </pc:spChg>
        <pc:spChg chg="add">
          <ac:chgData name="Amman Yusuf" userId="2464cf06-23bb-45a8-95a1-8d35bc926c06" providerId="ADAL" clId="{38001DBF-5279-40AA-8665-1A40794260C2}" dt="2020-11-07T03:58:44.361" v="8327" actId="26606"/>
          <ac:spMkLst>
            <pc:docMk/>
            <pc:sldMk cId="3841588254" sldId="268"/>
            <ac:spMk id="19" creationId="{FF85DA95-16A4-404E-9BFF-27F8E4FC78AA}"/>
          </ac:spMkLst>
        </pc:spChg>
        <pc:graphicFrameChg chg="add mod">
          <ac:chgData name="Amman Yusuf" userId="2464cf06-23bb-45a8-95a1-8d35bc926c06" providerId="ADAL" clId="{38001DBF-5279-40AA-8665-1A40794260C2}" dt="2020-11-07T23:46:26.133" v="13414" actId="20577"/>
          <ac:graphicFrameMkLst>
            <pc:docMk/>
            <pc:sldMk cId="3841588254" sldId="268"/>
            <ac:graphicFrameMk id="5" creationId="{B6F8890E-59D0-4465-BFB8-F0A72163FE4F}"/>
          </ac:graphicFrameMkLst>
        </pc:graphicFrameChg>
        <pc:picChg chg="add del mod">
          <ac:chgData name="Amman Yusuf" userId="2464cf06-23bb-45a8-95a1-8d35bc926c06" providerId="ADAL" clId="{38001DBF-5279-40AA-8665-1A40794260C2}" dt="2020-11-07T20:35:52.802" v="11240"/>
          <ac:picMkLst>
            <pc:docMk/>
            <pc:sldMk cId="3841588254" sldId="268"/>
            <ac:picMk id="3" creationId="{96D33624-D603-4621-8B3E-CFD6B505B138}"/>
          </ac:picMkLst>
        </pc:picChg>
        <pc:picChg chg="add del mod">
          <ac:chgData name="Amman Yusuf" userId="2464cf06-23bb-45a8-95a1-8d35bc926c06" providerId="ADAL" clId="{38001DBF-5279-40AA-8665-1A40794260C2}" dt="2020-11-07T23:48:24.424" v="13416"/>
          <ac:picMkLst>
            <pc:docMk/>
            <pc:sldMk cId="3841588254" sldId="268"/>
            <ac:picMk id="3" creationId="{FDEA20C0-FE3A-454E-991B-372E67EF3B4A}"/>
          </ac:picMkLst>
        </pc:picChg>
        <pc:picChg chg="add del mod">
          <ac:chgData name="Amman Yusuf" userId="2464cf06-23bb-45a8-95a1-8d35bc926c06" providerId="ADAL" clId="{38001DBF-5279-40AA-8665-1A40794260C2}" dt="2020-11-07T20:36:19.309" v="11241"/>
          <ac:picMkLst>
            <pc:docMk/>
            <pc:sldMk cId="3841588254" sldId="268"/>
            <ac:picMk id="4" creationId="{02F07FF1-19FC-420B-83B9-76A94DDF1EA7}"/>
          </ac:picMkLst>
        </pc:picChg>
        <pc:picChg chg="add del mod">
          <ac:chgData name="Amman Yusuf" userId="2464cf06-23bb-45a8-95a1-8d35bc926c06" providerId="ADAL" clId="{38001DBF-5279-40AA-8665-1A40794260C2}" dt="2020-11-07T23:48:33.014" v="13417"/>
          <ac:picMkLst>
            <pc:docMk/>
            <pc:sldMk cId="3841588254" sldId="268"/>
            <ac:picMk id="4" creationId="{13F07A7A-04C9-4515-BA54-3F7C31F86493}"/>
          </ac:picMkLst>
        </pc:picChg>
        <pc:picChg chg="add del mod">
          <ac:chgData name="Amman Yusuf" userId="2464cf06-23bb-45a8-95a1-8d35bc926c06" providerId="ADAL" clId="{38001DBF-5279-40AA-8665-1A40794260C2}" dt="2020-11-07T20:41:27.199" v="11447"/>
          <ac:picMkLst>
            <pc:docMk/>
            <pc:sldMk cId="3841588254" sldId="268"/>
            <ac:picMk id="6" creationId="{5236F58F-77BD-4737-BF04-51992BA31CA8}"/>
          </ac:picMkLst>
        </pc:picChg>
        <pc:picChg chg="add del mod">
          <ac:chgData name="Amman Yusuf" userId="2464cf06-23bb-45a8-95a1-8d35bc926c06" providerId="ADAL" clId="{38001DBF-5279-40AA-8665-1A40794260C2}" dt="2020-11-07T23:48:47.652" v="13418"/>
          <ac:picMkLst>
            <pc:docMk/>
            <pc:sldMk cId="3841588254" sldId="268"/>
            <ac:picMk id="6" creationId="{84F34216-7799-4897-899A-3B1C5E4B0575}"/>
          </ac:picMkLst>
        </pc:picChg>
        <pc:picChg chg="add del mod">
          <ac:chgData name="Amman Yusuf" userId="2464cf06-23bb-45a8-95a1-8d35bc926c06" providerId="ADAL" clId="{38001DBF-5279-40AA-8665-1A40794260C2}" dt="2020-11-07T23:48:55.691" v="13419"/>
          <ac:picMkLst>
            <pc:docMk/>
            <pc:sldMk cId="3841588254" sldId="268"/>
            <ac:picMk id="7" creationId="{3BDD613C-3785-4121-BE18-5AE4369DC209}"/>
          </ac:picMkLst>
        </pc:picChg>
        <pc:picChg chg="add mod">
          <ac:chgData name="Amman Yusuf" userId="2464cf06-23bb-45a8-95a1-8d35bc926c06" providerId="ADAL" clId="{38001DBF-5279-40AA-8665-1A40794260C2}" dt="2020-11-07T20:37:35.940" v="11246"/>
          <ac:picMkLst>
            <pc:docMk/>
            <pc:sldMk cId="3841588254" sldId="268"/>
            <ac:picMk id="7" creationId="{E85E29F7-8C58-4AE7-8813-E9F8C890D8A9}"/>
          </ac:picMkLst>
        </pc:picChg>
        <pc:picChg chg="add del mod">
          <ac:chgData name="Amman Yusuf" userId="2464cf06-23bb-45a8-95a1-8d35bc926c06" providerId="ADAL" clId="{38001DBF-5279-40AA-8665-1A40794260C2}" dt="2020-11-07T23:49:11.173" v="13420"/>
          <ac:picMkLst>
            <pc:docMk/>
            <pc:sldMk cId="3841588254" sldId="268"/>
            <ac:picMk id="8" creationId="{1BCC3EFE-270C-4C17-9EFE-BF04BBDE1349}"/>
          </ac:picMkLst>
        </pc:picChg>
        <pc:picChg chg="add del mod">
          <ac:chgData name="Amman Yusuf" userId="2464cf06-23bb-45a8-95a1-8d35bc926c06" providerId="ADAL" clId="{38001DBF-5279-40AA-8665-1A40794260C2}" dt="2020-11-07T20:42:13.591" v="11448"/>
          <ac:picMkLst>
            <pc:docMk/>
            <pc:sldMk cId="3841588254" sldId="268"/>
            <ac:picMk id="8" creationId="{5EF013EE-0FC7-4B95-B4D1-90EF4C5A4F27}"/>
          </ac:picMkLst>
        </pc:picChg>
        <pc:picChg chg="add del mod">
          <ac:chgData name="Amman Yusuf" userId="2464cf06-23bb-45a8-95a1-8d35bc926c06" providerId="ADAL" clId="{38001DBF-5279-40AA-8665-1A40794260C2}" dt="2020-11-07T23:49:45.674" v="13421"/>
          <ac:picMkLst>
            <pc:docMk/>
            <pc:sldMk cId="3841588254" sldId="268"/>
            <ac:picMk id="10" creationId="{51E1F4AE-8552-4A17-A60D-A505492A1C2E}"/>
          </ac:picMkLst>
        </pc:picChg>
        <pc:picChg chg="add del mod">
          <ac:chgData name="Amman Yusuf" userId="2464cf06-23bb-45a8-95a1-8d35bc926c06" providerId="ADAL" clId="{38001DBF-5279-40AA-8665-1A40794260C2}" dt="2020-11-07T20:44:31.739" v="11453"/>
          <ac:picMkLst>
            <pc:docMk/>
            <pc:sldMk cId="3841588254" sldId="268"/>
            <ac:picMk id="10" creationId="{A0AA2002-500D-4B07-87B7-2C2F12A94332}"/>
          </ac:picMkLst>
        </pc:picChg>
        <pc:picChg chg="add del mod">
          <ac:chgData name="Amman Yusuf" userId="2464cf06-23bb-45a8-95a1-8d35bc926c06" providerId="ADAL" clId="{38001DBF-5279-40AA-8665-1A40794260C2}" dt="2020-11-07T23:50:10.717" v="13422"/>
          <ac:picMkLst>
            <pc:docMk/>
            <pc:sldMk cId="3841588254" sldId="268"/>
            <ac:picMk id="12" creationId="{43D0396A-29DC-42F3-BC1F-1D766E349995}"/>
          </ac:picMkLst>
        </pc:picChg>
        <pc:picChg chg="add del mod">
          <ac:chgData name="Amman Yusuf" userId="2464cf06-23bb-45a8-95a1-8d35bc926c06" providerId="ADAL" clId="{38001DBF-5279-40AA-8665-1A40794260C2}" dt="2020-11-07T20:46:11.157" v="11454"/>
          <ac:picMkLst>
            <pc:docMk/>
            <pc:sldMk cId="3841588254" sldId="268"/>
            <ac:picMk id="12" creationId="{4C39CC6F-7369-4989-8C65-52425B439121}"/>
          </ac:picMkLst>
        </pc:picChg>
        <pc:picChg chg="add del mod">
          <ac:chgData name="Amman Yusuf" userId="2464cf06-23bb-45a8-95a1-8d35bc926c06" providerId="ADAL" clId="{38001DBF-5279-40AA-8665-1A40794260C2}" dt="2020-11-07T23:47:36.224" v="13415"/>
          <ac:picMkLst>
            <pc:docMk/>
            <pc:sldMk cId="3841588254" sldId="268"/>
            <ac:picMk id="14" creationId="{02DFBE20-6F80-48E4-834C-0B4B0DB1F221}"/>
          </ac:picMkLst>
        </pc:picChg>
        <pc:picChg chg="add del mod">
          <ac:chgData name="Amman Yusuf" userId="2464cf06-23bb-45a8-95a1-8d35bc926c06" providerId="ADAL" clId="{38001DBF-5279-40AA-8665-1A40794260C2}" dt="2020-11-07T23:50:21.199" v="13423"/>
          <ac:picMkLst>
            <pc:docMk/>
            <pc:sldMk cId="3841588254" sldId="268"/>
            <ac:picMk id="16" creationId="{CC896B73-1D04-4C64-861C-D4D08562F637}"/>
          </ac:picMkLst>
        </pc:picChg>
        <pc:picChg chg="add del mod">
          <ac:chgData name="Amman Yusuf" userId="2464cf06-23bb-45a8-95a1-8d35bc926c06" providerId="ADAL" clId="{38001DBF-5279-40AA-8665-1A40794260C2}" dt="2020-11-07T23:51:40.753" v="13424"/>
          <ac:picMkLst>
            <pc:docMk/>
            <pc:sldMk cId="3841588254" sldId="268"/>
            <ac:picMk id="18" creationId="{652A5703-2F00-498C-81D5-10261878A00E}"/>
          </ac:picMkLst>
        </pc:picChg>
        <pc:picChg chg="add del mod">
          <ac:chgData name="Amman Yusuf" userId="2464cf06-23bb-45a8-95a1-8d35bc926c06" providerId="ADAL" clId="{38001DBF-5279-40AA-8665-1A40794260C2}" dt="2020-11-07T23:52:21.941" v="13425"/>
          <ac:picMkLst>
            <pc:docMk/>
            <pc:sldMk cId="3841588254" sldId="268"/>
            <ac:picMk id="20" creationId="{34329F07-D9FF-400A-94CF-2EAE7B703373}"/>
          </ac:picMkLst>
        </pc:picChg>
        <pc:picChg chg="add del mod">
          <ac:chgData name="Amman Yusuf" userId="2464cf06-23bb-45a8-95a1-8d35bc926c06" providerId="ADAL" clId="{38001DBF-5279-40AA-8665-1A40794260C2}" dt="2020-11-07T23:52:44.789" v="13426"/>
          <ac:picMkLst>
            <pc:docMk/>
            <pc:sldMk cId="3841588254" sldId="268"/>
            <ac:picMk id="21" creationId="{9F74372E-1353-42C6-9AB2-F92D75998635}"/>
          </ac:picMkLst>
        </pc:picChg>
        <pc:picChg chg="add del mod">
          <ac:chgData name="Amman Yusuf" userId="2464cf06-23bb-45a8-95a1-8d35bc926c06" providerId="ADAL" clId="{38001DBF-5279-40AA-8665-1A40794260C2}" dt="2020-11-07T23:52:54.322" v="13427"/>
          <ac:picMkLst>
            <pc:docMk/>
            <pc:sldMk cId="3841588254" sldId="268"/>
            <ac:picMk id="22" creationId="{5B2C0EF3-6B81-45AC-B8E4-7B25E94ECC6F}"/>
          </ac:picMkLst>
        </pc:picChg>
        <pc:picChg chg="add del mod">
          <ac:chgData name="Amman Yusuf" userId="2464cf06-23bb-45a8-95a1-8d35bc926c06" providerId="ADAL" clId="{38001DBF-5279-40AA-8665-1A40794260C2}" dt="2020-11-07T23:53:24.586" v="13428"/>
          <ac:picMkLst>
            <pc:docMk/>
            <pc:sldMk cId="3841588254" sldId="268"/>
            <ac:picMk id="23" creationId="{13193D3F-28CE-4789-9A59-767E8391754D}"/>
          </ac:picMkLst>
        </pc:picChg>
        <pc:picChg chg="add del mod">
          <ac:chgData name="Amman Yusuf" userId="2464cf06-23bb-45a8-95a1-8d35bc926c06" providerId="ADAL" clId="{38001DBF-5279-40AA-8665-1A40794260C2}" dt="2020-11-07T23:53:52.869" v="13429"/>
          <ac:picMkLst>
            <pc:docMk/>
            <pc:sldMk cId="3841588254" sldId="268"/>
            <ac:picMk id="24" creationId="{23513154-D6FE-4863-9C68-AAB830DABA88}"/>
          </ac:picMkLst>
        </pc:picChg>
        <pc:picChg chg="add del mod">
          <ac:chgData name="Amman Yusuf" userId="2464cf06-23bb-45a8-95a1-8d35bc926c06" providerId="ADAL" clId="{38001DBF-5279-40AA-8665-1A40794260C2}" dt="2020-11-07T23:54:06.477" v="13430"/>
          <ac:picMkLst>
            <pc:docMk/>
            <pc:sldMk cId="3841588254" sldId="268"/>
            <ac:picMk id="25" creationId="{0B19135A-0C13-404A-A44D-3FAD95606AF1}"/>
          </ac:picMkLst>
        </pc:picChg>
        <pc:picChg chg="add del mod">
          <ac:chgData name="Amman Yusuf" userId="2464cf06-23bb-45a8-95a1-8d35bc926c06" providerId="ADAL" clId="{38001DBF-5279-40AA-8665-1A40794260C2}" dt="2020-11-07T23:54:26.536" v="13431"/>
          <ac:picMkLst>
            <pc:docMk/>
            <pc:sldMk cId="3841588254" sldId="268"/>
            <ac:picMk id="26" creationId="{3E8F210D-F669-4D25-AC0A-D45132E21880}"/>
          </ac:picMkLst>
        </pc:picChg>
        <pc:picChg chg="add del mod">
          <ac:chgData name="Amman Yusuf" userId="2464cf06-23bb-45a8-95a1-8d35bc926c06" providerId="ADAL" clId="{38001DBF-5279-40AA-8665-1A40794260C2}" dt="2020-11-07T23:54:58.633" v="13432"/>
          <ac:picMkLst>
            <pc:docMk/>
            <pc:sldMk cId="3841588254" sldId="268"/>
            <ac:picMk id="27" creationId="{DFFECA64-1DB5-4E68-911F-649BA83E6E78}"/>
          </ac:picMkLst>
        </pc:picChg>
        <pc:picChg chg="add del mod">
          <ac:chgData name="Amman Yusuf" userId="2464cf06-23bb-45a8-95a1-8d35bc926c06" providerId="ADAL" clId="{38001DBF-5279-40AA-8665-1A40794260C2}" dt="2020-11-07T23:55:30.433" v="13433"/>
          <ac:picMkLst>
            <pc:docMk/>
            <pc:sldMk cId="3841588254" sldId="268"/>
            <ac:picMk id="28" creationId="{7A37991A-BC9B-43E7-BF46-B5FC9F121938}"/>
          </ac:picMkLst>
        </pc:picChg>
        <pc:picChg chg="add del mod">
          <ac:chgData name="Amman Yusuf" userId="2464cf06-23bb-45a8-95a1-8d35bc926c06" providerId="ADAL" clId="{38001DBF-5279-40AA-8665-1A40794260C2}" dt="2020-11-07T23:55:56.510" v="13434"/>
          <ac:picMkLst>
            <pc:docMk/>
            <pc:sldMk cId="3841588254" sldId="268"/>
            <ac:picMk id="29" creationId="{BF58869B-2863-4B45-8065-DD945A5A0896}"/>
          </ac:picMkLst>
        </pc:picChg>
        <pc:picChg chg="add del mod">
          <ac:chgData name="Amman Yusuf" userId="2464cf06-23bb-45a8-95a1-8d35bc926c06" providerId="ADAL" clId="{38001DBF-5279-40AA-8665-1A40794260C2}" dt="2020-11-07T23:56:59.960" v="13435"/>
          <ac:picMkLst>
            <pc:docMk/>
            <pc:sldMk cId="3841588254" sldId="268"/>
            <ac:picMk id="30" creationId="{59BDA639-AFAE-4ABE-92A2-A289E75823D5}"/>
          </ac:picMkLst>
        </pc:picChg>
        <pc:picChg chg="add del mod">
          <ac:chgData name="Amman Yusuf" userId="2464cf06-23bb-45a8-95a1-8d35bc926c06" providerId="ADAL" clId="{38001DBF-5279-40AA-8665-1A40794260C2}" dt="2020-11-07T23:57:17.247" v="13436"/>
          <ac:picMkLst>
            <pc:docMk/>
            <pc:sldMk cId="3841588254" sldId="268"/>
            <ac:picMk id="31" creationId="{DB1B18DF-FA95-43C9-BC24-C915E7ABEF38}"/>
          </ac:picMkLst>
        </pc:picChg>
        <pc:picChg chg="add del mod">
          <ac:chgData name="Amman Yusuf" userId="2464cf06-23bb-45a8-95a1-8d35bc926c06" providerId="ADAL" clId="{38001DBF-5279-40AA-8665-1A40794260C2}" dt="2020-11-07T23:57:46.619" v="13437"/>
          <ac:picMkLst>
            <pc:docMk/>
            <pc:sldMk cId="3841588254" sldId="268"/>
            <ac:picMk id="32" creationId="{DA61D14C-57F6-4CB1-8244-FAEB6968DE05}"/>
          </ac:picMkLst>
        </pc:picChg>
        <pc:picChg chg="add del mod">
          <ac:chgData name="Amman Yusuf" userId="2464cf06-23bb-45a8-95a1-8d35bc926c06" providerId="ADAL" clId="{38001DBF-5279-40AA-8665-1A40794260C2}" dt="2020-11-07T23:57:57.317" v="13438"/>
          <ac:picMkLst>
            <pc:docMk/>
            <pc:sldMk cId="3841588254" sldId="268"/>
            <ac:picMk id="33" creationId="{D589916C-B99B-4F80-9333-E6B82284A69B}"/>
          </ac:picMkLst>
        </pc:picChg>
        <pc:picChg chg="add del mod">
          <ac:chgData name="Amman Yusuf" userId="2464cf06-23bb-45a8-95a1-8d35bc926c06" providerId="ADAL" clId="{38001DBF-5279-40AA-8665-1A40794260C2}" dt="2020-11-07T23:59:20.520" v="13439"/>
          <ac:picMkLst>
            <pc:docMk/>
            <pc:sldMk cId="3841588254" sldId="268"/>
            <ac:picMk id="34" creationId="{FB3E828D-14EF-448D-B09F-617EA717C429}"/>
          </ac:picMkLst>
        </pc:picChg>
        <pc:picChg chg="add mod">
          <ac:chgData name="Amman Yusuf" userId="2464cf06-23bb-45a8-95a1-8d35bc926c06" providerId="ADAL" clId="{38001DBF-5279-40AA-8665-1A40794260C2}" dt="2020-11-07T23:59:20.520" v="13439"/>
          <ac:picMkLst>
            <pc:docMk/>
            <pc:sldMk cId="3841588254" sldId="268"/>
            <ac:picMk id="35" creationId="{180A7A92-4C1D-4015-A312-9CEA75D74946}"/>
          </ac:picMkLst>
        </pc:picChg>
      </pc:sldChg>
      <pc:sldChg chg="addSp delSp modSp mod delAnim modNotesTx">
        <pc:chgData name="Amman Yusuf" userId="2464cf06-23bb-45a8-95a1-8d35bc926c06" providerId="ADAL" clId="{38001DBF-5279-40AA-8665-1A40794260C2}" dt="2020-11-08T06:27:02.052" v="15312" actId="20577"/>
        <pc:sldMkLst>
          <pc:docMk/>
          <pc:sldMk cId="1480313832" sldId="269"/>
        </pc:sldMkLst>
        <pc:spChg chg="mod">
          <ac:chgData name="Amman Yusuf" userId="2464cf06-23bb-45a8-95a1-8d35bc926c06" providerId="ADAL" clId="{38001DBF-5279-40AA-8665-1A40794260C2}" dt="2020-11-08T02:54:01.278" v="13512" actId="20577"/>
          <ac:spMkLst>
            <pc:docMk/>
            <pc:sldMk cId="1480313832" sldId="269"/>
            <ac:spMk id="2" creationId="{0F30321A-307D-46FC-B868-77EB3C198533}"/>
          </ac:spMkLst>
        </pc:spChg>
        <pc:spChg chg="del mod">
          <ac:chgData name="Amman Yusuf" userId="2464cf06-23bb-45a8-95a1-8d35bc926c06" providerId="ADAL" clId="{38001DBF-5279-40AA-8665-1A40794260C2}" dt="2020-11-08T02:51:20.751" v="13469" actId="478"/>
          <ac:spMkLst>
            <pc:docMk/>
            <pc:sldMk cId="1480313832" sldId="269"/>
            <ac:spMk id="3" creationId="{8416230E-6392-49D6-8C89-712CC327E16D}"/>
          </ac:spMkLst>
        </pc:spChg>
        <pc:spChg chg="del">
          <ac:chgData name="Amman Yusuf" userId="2464cf06-23bb-45a8-95a1-8d35bc926c06" providerId="ADAL" clId="{38001DBF-5279-40AA-8665-1A40794260C2}" dt="2020-11-07T03:58:57.797" v="8329" actId="26606"/>
          <ac:spMkLst>
            <pc:docMk/>
            <pc:sldMk cId="1480313832" sldId="269"/>
            <ac:spMk id="9" creationId="{4D896123-1B32-4CB1-B2ED-E34BBC26B423}"/>
          </ac:spMkLst>
        </pc:spChg>
        <pc:spChg chg="del">
          <ac:chgData name="Amman Yusuf" userId="2464cf06-23bb-45a8-95a1-8d35bc926c06" providerId="ADAL" clId="{38001DBF-5279-40AA-8665-1A40794260C2}" dt="2020-11-07T03:58:57.797" v="8329" actId="26606"/>
          <ac:spMkLst>
            <pc:docMk/>
            <pc:sldMk cId="1480313832" sldId="269"/>
            <ac:spMk id="11" creationId="{019FDB4D-987D-4C87-A179-9D4616AB2455}"/>
          </ac:spMkLst>
        </pc:spChg>
        <pc:spChg chg="add mod ord">
          <ac:chgData name="Amman Yusuf" userId="2464cf06-23bb-45a8-95a1-8d35bc926c06" providerId="ADAL" clId="{38001DBF-5279-40AA-8665-1A40794260C2}" dt="2020-11-08T06:15:09.222" v="14811" actId="27636"/>
          <ac:spMkLst>
            <pc:docMk/>
            <pc:sldMk cId="1480313832" sldId="269"/>
            <ac:spMk id="13" creationId="{CCBCF439-B02E-459C-A79E-2A27ED3138DF}"/>
          </ac:spMkLst>
        </pc:spChg>
        <pc:spChg chg="add del">
          <ac:chgData name="Amman Yusuf" userId="2464cf06-23bb-45a8-95a1-8d35bc926c06" providerId="ADAL" clId="{38001DBF-5279-40AA-8665-1A40794260C2}" dt="2020-11-08T02:53:49.579" v="13496" actId="26606"/>
          <ac:spMkLst>
            <pc:docMk/>
            <pc:sldMk cId="1480313832" sldId="269"/>
            <ac:spMk id="18" creationId="{8F1DA978-2FF0-4E09-976F-91C6D4AA5270}"/>
          </ac:spMkLst>
        </pc:spChg>
        <pc:spChg chg="add del">
          <ac:chgData name="Amman Yusuf" userId="2464cf06-23bb-45a8-95a1-8d35bc926c06" providerId="ADAL" clId="{38001DBF-5279-40AA-8665-1A40794260C2}" dt="2020-11-08T02:53:49.579" v="13496" actId="26606"/>
          <ac:spMkLst>
            <pc:docMk/>
            <pc:sldMk cId="1480313832" sldId="269"/>
            <ac:spMk id="20" creationId="{0EC398C5-5C2E-4038-9DB3-DE2B5A9BEFFB}"/>
          </ac:spMkLst>
        </pc:spChg>
        <pc:spChg chg="add del">
          <ac:chgData name="Amman Yusuf" userId="2464cf06-23bb-45a8-95a1-8d35bc926c06" providerId="ADAL" clId="{38001DBF-5279-40AA-8665-1A40794260C2}" dt="2020-11-08T02:53:49.579" v="13496" actId="26606"/>
          <ac:spMkLst>
            <pc:docMk/>
            <pc:sldMk cId="1480313832" sldId="269"/>
            <ac:spMk id="22" creationId="{A2F10B26-073B-4B10-8AAA-161242DD82B0}"/>
          </ac:spMkLst>
        </pc:spChg>
        <pc:spChg chg="add del">
          <ac:chgData name="Amman Yusuf" userId="2464cf06-23bb-45a8-95a1-8d35bc926c06" providerId="ADAL" clId="{38001DBF-5279-40AA-8665-1A40794260C2}" dt="2020-11-08T02:53:49.579" v="13496" actId="26606"/>
          <ac:spMkLst>
            <pc:docMk/>
            <pc:sldMk cId="1480313832" sldId="269"/>
            <ac:spMk id="24" creationId="{610DBBC7-698F-4A54-B1CB-A99F9CC356DF}"/>
          </ac:spMkLst>
        </pc:spChg>
        <pc:spChg chg="add del">
          <ac:chgData name="Amman Yusuf" userId="2464cf06-23bb-45a8-95a1-8d35bc926c06" providerId="ADAL" clId="{38001DBF-5279-40AA-8665-1A40794260C2}" dt="2020-11-08T02:53:49.579" v="13496" actId="26606"/>
          <ac:spMkLst>
            <pc:docMk/>
            <pc:sldMk cId="1480313832" sldId="269"/>
            <ac:spMk id="26" creationId="{579BBB12-9455-421B-86B2-0EA77520230B}"/>
          </ac:spMkLst>
        </pc:spChg>
        <pc:spChg chg="add">
          <ac:chgData name="Amman Yusuf" userId="2464cf06-23bb-45a8-95a1-8d35bc926c06" providerId="ADAL" clId="{38001DBF-5279-40AA-8665-1A40794260C2}" dt="2020-11-08T02:53:49.579" v="13496" actId="26606"/>
          <ac:spMkLst>
            <pc:docMk/>
            <pc:sldMk cId="1480313832" sldId="269"/>
            <ac:spMk id="28" creationId="{BD4C0BBB-0042-4603-A226-6117F3FD5B3C}"/>
          </ac:spMkLst>
        </pc:spChg>
        <pc:spChg chg="add">
          <ac:chgData name="Amman Yusuf" userId="2464cf06-23bb-45a8-95a1-8d35bc926c06" providerId="ADAL" clId="{38001DBF-5279-40AA-8665-1A40794260C2}" dt="2020-11-08T02:53:49.579" v="13496" actId="26606"/>
          <ac:spMkLst>
            <pc:docMk/>
            <pc:sldMk cId="1480313832" sldId="269"/>
            <ac:spMk id="29" creationId="{EC44F520-2598-460E-9F91-B02F60830CA2}"/>
          </ac:spMkLst>
        </pc:spChg>
        <pc:spChg chg="add">
          <ac:chgData name="Amman Yusuf" userId="2464cf06-23bb-45a8-95a1-8d35bc926c06" providerId="ADAL" clId="{38001DBF-5279-40AA-8665-1A40794260C2}" dt="2020-11-08T02:53:49.579" v="13496" actId="26606"/>
          <ac:spMkLst>
            <pc:docMk/>
            <pc:sldMk cId="1480313832" sldId="269"/>
            <ac:spMk id="30" creationId="{D1F660F9-CF93-42D0-8FCF-627A07100958}"/>
          </ac:spMkLst>
        </pc:spChg>
        <pc:spChg chg="add del">
          <ac:chgData name="Amman Yusuf" userId="2464cf06-23bb-45a8-95a1-8d35bc926c06" providerId="ADAL" clId="{38001DBF-5279-40AA-8665-1A40794260C2}" dt="2020-11-08T02:52:14.625" v="13481" actId="26606"/>
          <ac:spMkLst>
            <pc:docMk/>
            <pc:sldMk cId="1480313832" sldId="269"/>
            <ac:spMk id="31" creationId="{BD4C0BBB-0042-4603-A226-6117F3FD5B3C}"/>
          </ac:spMkLst>
        </pc:spChg>
        <pc:spChg chg="add">
          <ac:chgData name="Amman Yusuf" userId="2464cf06-23bb-45a8-95a1-8d35bc926c06" providerId="ADAL" clId="{38001DBF-5279-40AA-8665-1A40794260C2}" dt="2020-11-08T02:53:49.579" v="13496" actId="26606"/>
          <ac:spMkLst>
            <pc:docMk/>
            <pc:sldMk cId="1480313832" sldId="269"/>
            <ac:spMk id="32" creationId="{7C5D9031-3674-45D6-A9CD-3B5502BD8BF5}"/>
          </ac:spMkLst>
        </pc:spChg>
        <pc:spChg chg="add del">
          <ac:chgData name="Amman Yusuf" userId="2464cf06-23bb-45a8-95a1-8d35bc926c06" providerId="ADAL" clId="{38001DBF-5279-40AA-8665-1A40794260C2}" dt="2020-11-08T02:52:14.625" v="13481" actId="26606"/>
          <ac:spMkLst>
            <pc:docMk/>
            <pc:sldMk cId="1480313832" sldId="269"/>
            <ac:spMk id="33" creationId="{EC44F520-2598-460E-9F91-B02F60830CA2}"/>
          </ac:spMkLst>
        </pc:spChg>
        <pc:spChg chg="add">
          <ac:chgData name="Amman Yusuf" userId="2464cf06-23bb-45a8-95a1-8d35bc926c06" providerId="ADAL" clId="{38001DBF-5279-40AA-8665-1A40794260C2}" dt="2020-11-08T02:53:49.579" v="13496" actId="26606"/>
          <ac:spMkLst>
            <pc:docMk/>
            <pc:sldMk cId="1480313832" sldId="269"/>
            <ac:spMk id="34" creationId="{316FC2C8-85D1-469C-8765-2381A8D22837}"/>
          </ac:spMkLst>
        </pc:spChg>
        <pc:spChg chg="add del">
          <ac:chgData name="Amman Yusuf" userId="2464cf06-23bb-45a8-95a1-8d35bc926c06" providerId="ADAL" clId="{38001DBF-5279-40AA-8665-1A40794260C2}" dt="2020-11-08T02:52:14.625" v="13481" actId="26606"/>
          <ac:spMkLst>
            <pc:docMk/>
            <pc:sldMk cId="1480313832" sldId="269"/>
            <ac:spMk id="35" creationId="{D1F660F9-CF93-42D0-8FCF-627A07100958}"/>
          </ac:spMkLst>
        </pc:spChg>
        <pc:spChg chg="add">
          <ac:chgData name="Amman Yusuf" userId="2464cf06-23bb-45a8-95a1-8d35bc926c06" providerId="ADAL" clId="{38001DBF-5279-40AA-8665-1A40794260C2}" dt="2020-11-08T02:53:49.579" v="13496" actId="26606"/>
          <ac:spMkLst>
            <pc:docMk/>
            <pc:sldMk cId="1480313832" sldId="269"/>
            <ac:spMk id="36" creationId="{85E72AC0-5005-4864-BFA5-33B5E0BC5C6A}"/>
          </ac:spMkLst>
        </pc:spChg>
        <pc:spChg chg="add del">
          <ac:chgData name="Amman Yusuf" userId="2464cf06-23bb-45a8-95a1-8d35bc926c06" providerId="ADAL" clId="{38001DBF-5279-40AA-8665-1A40794260C2}" dt="2020-11-08T02:52:14.625" v="13481" actId="26606"/>
          <ac:spMkLst>
            <pc:docMk/>
            <pc:sldMk cId="1480313832" sldId="269"/>
            <ac:spMk id="37" creationId="{7C5D9031-3674-45D6-A9CD-3B5502BD8BF5}"/>
          </ac:spMkLst>
        </pc:spChg>
        <pc:spChg chg="add del">
          <ac:chgData name="Amman Yusuf" userId="2464cf06-23bb-45a8-95a1-8d35bc926c06" providerId="ADAL" clId="{38001DBF-5279-40AA-8665-1A40794260C2}" dt="2020-11-08T02:52:14.625" v="13481" actId="26606"/>
          <ac:spMkLst>
            <pc:docMk/>
            <pc:sldMk cId="1480313832" sldId="269"/>
            <ac:spMk id="39" creationId="{316FC2C8-85D1-469C-8765-2381A8D22837}"/>
          </ac:spMkLst>
        </pc:spChg>
        <pc:spChg chg="add del">
          <ac:chgData name="Amman Yusuf" userId="2464cf06-23bb-45a8-95a1-8d35bc926c06" providerId="ADAL" clId="{38001DBF-5279-40AA-8665-1A40794260C2}" dt="2020-11-08T02:52:14.625" v="13481" actId="26606"/>
          <ac:spMkLst>
            <pc:docMk/>
            <pc:sldMk cId="1480313832" sldId="269"/>
            <ac:spMk id="41" creationId="{85E72AC0-5005-4864-BFA5-33B5E0BC5C6A}"/>
          </ac:spMkLst>
        </pc:spChg>
        <pc:spChg chg="add del">
          <ac:chgData name="Amman Yusuf" userId="2464cf06-23bb-45a8-95a1-8d35bc926c06" providerId="ADAL" clId="{38001DBF-5279-40AA-8665-1A40794260C2}" dt="2020-11-08T02:52:44.765" v="13495" actId="26606"/>
          <ac:spMkLst>
            <pc:docMk/>
            <pc:sldMk cId="1480313832" sldId="269"/>
            <ac:spMk id="43" creationId="{BD4C0BBB-0042-4603-A226-6117F3FD5B3C}"/>
          </ac:spMkLst>
        </pc:spChg>
        <pc:spChg chg="add del">
          <ac:chgData name="Amman Yusuf" userId="2464cf06-23bb-45a8-95a1-8d35bc926c06" providerId="ADAL" clId="{38001DBF-5279-40AA-8665-1A40794260C2}" dt="2020-11-08T02:52:44.765" v="13495" actId="26606"/>
          <ac:spMkLst>
            <pc:docMk/>
            <pc:sldMk cId="1480313832" sldId="269"/>
            <ac:spMk id="44" creationId="{EC44F520-2598-460E-9F91-B02F60830CA2}"/>
          </ac:spMkLst>
        </pc:spChg>
        <pc:spChg chg="add del">
          <ac:chgData name="Amman Yusuf" userId="2464cf06-23bb-45a8-95a1-8d35bc926c06" providerId="ADAL" clId="{38001DBF-5279-40AA-8665-1A40794260C2}" dt="2020-11-08T02:52:44.765" v="13495" actId="26606"/>
          <ac:spMkLst>
            <pc:docMk/>
            <pc:sldMk cId="1480313832" sldId="269"/>
            <ac:spMk id="45" creationId="{50D1C5B3-B60D-4696-AE60-100D5EC8AB5D}"/>
          </ac:spMkLst>
        </pc:spChg>
        <pc:spChg chg="add del">
          <ac:chgData name="Amman Yusuf" userId="2464cf06-23bb-45a8-95a1-8d35bc926c06" providerId="ADAL" clId="{38001DBF-5279-40AA-8665-1A40794260C2}" dt="2020-11-08T02:52:44.765" v="13495" actId="26606"/>
          <ac:spMkLst>
            <pc:docMk/>
            <pc:sldMk cId="1480313832" sldId="269"/>
            <ac:spMk id="46" creationId="{AA6849DF-0565-4BBD-ABA5-DE1ABE1CCA3B}"/>
          </ac:spMkLst>
        </pc:spChg>
        <pc:spChg chg="add del">
          <ac:chgData name="Amman Yusuf" userId="2464cf06-23bb-45a8-95a1-8d35bc926c06" providerId="ADAL" clId="{38001DBF-5279-40AA-8665-1A40794260C2}" dt="2020-11-08T02:52:44.765" v="13495" actId="26606"/>
          <ac:spMkLst>
            <pc:docMk/>
            <pc:sldMk cId="1480313832" sldId="269"/>
            <ac:spMk id="47" creationId="{2D5DA368-8AC9-41F6-99BB-6BA0C6E7DEE3}"/>
          </ac:spMkLst>
        </pc:spChg>
        <pc:spChg chg="add del">
          <ac:chgData name="Amman Yusuf" userId="2464cf06-23bb-45a8-95a1-8d35bc926c06" providerId="ADAL" clId="{38001DBF-5279-40AA-8665-1A40794260C2}" dt="2020-11-08T02:52:44.765" v="13495" actId="26606"/>
          <ac:spMkLst>
            <pc:docMk/>
            <pc:sldMk cId="1480313832" sldId="269"/>
            <ac:spMk id="48" creationId="{42820EC4-55F0-48FC-B7E6-3E7F5DE343E4}"/>
          </ac:spMkLst>
        </pc:spChg>
        <pc:spChg chg="add del">
          <ac:chgData name="Amman Yusuf" userId="2464cf06-23bb-45a8-95a1-8d35bc926c06" providerId="ADAL" clId="{38001DBF-5279-40AA-8665-1A40794260C2}" dt="2020-11-08T02:52:41.513" v="13488" actId="26606"/>
          <ac:spMkLst>
            <pc:docMk/>
            <pc:sldMk cId="1480313832" sldId="269"/>
            <ac:spMk id="53" creationId="{BD4C0BBB-0042-4603-A226-6117F3FD5B3C}"/>
          </ac:spMkLst>
        </pc:spChg>
        <pc:spChg chg="add del">
          <ac:chgData name="Amman Yusuf" userId="2464cf06-23bb-45a8-95a1-8d35bc926c06" providerId="ADAL" clId="{38001DBF-5279-40AA-8665-1A40794260C2}" dt="2020-11-08T02:52:41.513" v="13488" actId="26606"/>
          <ac:spMkLst>
            <pc:docMk/>
            <pc:sldMk cId="1480313832" sldId="269"/>
            <ac:spMk id="55" creationId="{EC44F520-2598-460E-9F91-B02F60830CA2}"/>
          </ac:spMkLst>
        </pc:spChg>
        <pc:spChg chg="add del">
          <ac:chgData name="Amman Yusuf" userId="2464cf06-23bb-45a8-95a1-8d35bc926c06" providerId="ADAL" clId="{38001DBF-5279-40AA-8665-1A40794260C2}" dt="2020-11-08T02:52:41.513" v="13488" actId="26606"/>
          <ac:spMkLst>
            <pc:docMk/>
            <pc:sldMk cId="1480313832" sldId="269"/>
            <ac:spMk id="57" creationId="{D1F660F9-CF93-42D0-8FCF-627A07100958}"/>
          </ac:spMkLst>
        </pc:spChg>
        <pc:spChg chg="add del">
          <ac:chgData name="Amman Yusuf" userId="2464cf06-23bb-45a8-95a1-8d35bc926c06" providerId="ADAL" clId="{38001DBF-5279-40AA-8665-1A40794260C2}" dt="2020-11-08T02:52:41.513" v="13488" actId="26606"/>
          <ac:spMkLst>
            <pc:docMk/>
            <pc:sldMk cId="1480313832" sldId="269"/>
            <ac:spMk id="59" creationId="{7C5D9031-3674-45D6-A9CD-3B5502BD8BF5}"/>
          </ac:spMkLst>
        </pc:spChg>
        <pc:spChg chg="add del">
          <ac:chgData name="Amman Yusuf" userId="2464cf06-23bb-45a8-95a1-8d35bc926c06" providerId="ADAL" clId="{38001DBF-5279-40AA-8665-1A40794260C2}" dt="2020-11-08T02:52:41.513" v="13488" actId="26606"/>
          <ac:spMkLst>
            <pc:docMk/>
            <pc:sldMk cId="1480313832" sldId="269"/>
            <ac:spMk id="61" creationId="{316FC2C8-85D1-469C-8765-2381A8D22837}"/>
          </ac:spMkLst>
        </pc:spChg>
        <pc:spChg chg="add del">
          <ac:chgData name="Amman Yusuf" userId="2464cf06-23bb-45a8-95a1-8d35bc926c06" providerId="ADAL" clId="{38001DBF-5279-40AA-8665-1A40794260C2}" dt="2020-11-08T02:52:41.513" v="13488" actId="26606"/>
          <ac:spMkLst>
            <pc:docMk/>
            <pc:sldMk cId="1480313832" sldId="269"/>
            <ac:spMk id="63" creationId="{85E72AC0-5005-4864-BFA5-33B5E0BC5C6A}"/>
          </ac:spMkLst>
        </pc:spChg>
        <pc:spChg chg="add del">
          <ac:chgData name="Amman Yusuf" userId="2464cf06-23bb-45a8-95a1-8d35bc926c06" providerId="ADAL" clId="{38001DBF-5279-40AA-8665-1A40794260C2}" dt="2020-11-08T02:52:42.670" v="13490" actId="26606"/>
          <ac:spMkLst>
            <pc:docMk/>
            <pc:sldMk cId="1480313832" sldId="269"/>
            <ac:spMk id="65" creationId="{BD4C0BBB-0042-4603-A226-6117F3FD5B3C}"/>
          </ac:spMkLst>
        </pc:spChg>
        <pc:spChg chg="add del">
          <ac:chgData name="Amman Yusuf" userId="2464cf06-23bb-45a8-95a1-8d35bc926c06" providerId="ADAL" clId="{38001DBF-5279-40AA-8665-1A40794260C2}" dt="2020-11-08T02:52:42.670" v="13490" actId="26606"/>
          <ac:spMkLst>
            <pc:docMk/>
            <pc:sldMk cId="1480313832" sldId="269"/>
            <ac:spMk id="66" creationId="{EC44F520-2598-460E-9F91-B02F60830CA2}"/>
          </ac:spMkLst>
        </pc:spChg>
        <pc:spChg chg="add del">
          <ac:chgData name="Amman Yusuf" userId="2464cf06-23bb-45a8-95a1-8d35bc926c06" providerId="ADAL" clId="{38001DBF-5279-40AA-8665-1A40794260C2}" dt="2020-11-08T02:52:42.670" v="13490" actId="26606"/>
          <ac:spMkLst>
            <pc:docMk/>
            <pc:sldMk cId="1480313832" sldId="269"/>
            <ac:spMk id="67" creationId="{280F5192-CFCC-4A12-957A-ABEC4F496B5B}"/>
          </ac:spMkLst>
        </pc:spChg>
        <pc:spChg chg="add del">
          <ac:chgData name="Amman Yusuf" userId="2464cf06-23bb-45a8-95a1-8d35bc926c06" providerId="ADAL" clId="{38001DBF-5279-40AA-8665-1A40794260C2}" dt="2020-11-08T02:52:42.670" v="13490" actId="26606"/>
          <ac:spMkLst>
            <pc:docMk/>
            <pc:sldMk cId="1480313832" sldId="269"/>
            <ac:spMk id="68" creationId="{560FFA2A-46D2-403F-B3FA-8A3C0D199379}"/>
          </ac:spMkLst>
        </pc:spChg>
        <pc:spChg chg="add del">
          <ac:chgData name="Amman Yusuf" userId="2464cf06-23bb-45a8-95a1-8d35bc926c06" providerId="ADAL" clId="{38001DBF-5279-40AA-8665-1A40794260C2}" dt="2020-11-08T02:52:42.670" v="13490" actId="26606"/>
          <ac:spMkLst>
            <pc:docMk/>
            <pc:sldMk cId="1480313832" sldId="269"/>
            <ac:spMk id="69" creationId="{83999A2A-4571-41E8-982E-658141C01095}"/>
          </ac:spMkLst>
        </pc:spChg>
        <pc:picChg chg="add del mod">
          <ac:chgData name="Amman Yusuf" userId="2464cf06-23bb-45a8-95a1-8d35bc926c06" providerId="ADAL" clId="{38001DBF-5279-40AA-8665-1A40794260C2}" dt="2020-11-08T06:21:09.179" v="15283"/>
          <ac:picMkLst>
            <pc:docMk/>
            <pc:sldMk cId="1480313832" sldId="269"/>
            <ac:picMk id="3" creationId="{7A56E938-0E4B-4B1E-97D3-40AC0AB1D578}"/>
          </ac:picMkLst>
        </pc:picChg>
        <pc:picChg chg="add mod">
          <ac:chgData name="Amman Yusuf" userId="2464cf06-23bb-45a8-95a1-8d35bc926c06" providerId="ADAL" clId="{38001DBF-5279-40AA-8665-1A40794260C2}" dt="2020-11-08T03:00:39.458" v="13892" actId="1076"/>
          <ac:picMkLst>
            <pc:docMk/>
            <pc:sldMk cId="1480313832" sldId="269"/>
            <ac:picMk id="4" creationId="{B352733C-6E28-4823-971D-437E79E142B9}"/>
          </ac:picMkLst>
        </pc:picChg>
        <pc:picChg chg="del">
          <ac:chgData name="Amman Yusuf" userId="2464cf06-23bb-45a8-95a1-8d35bc926c06" providerId="ADAL" clId="{38001DBF-5279-40AA-8665-1A40794260C2}" dt="2020-11-07T03:58:52.636" v="8328" actId="478"/>
          <ac:picMkLst>
            <pc:docMk/>
            <pc:sldMk cId="1480313832" sldId="269"/>
            <ac:picMk id="5" creationId="{504F4E7B-5020-48B5-869A-A162CC4E14BA}"/>
          </ac:picMkLst>
        </pc:picChg>
        <pc:picChg chg="add mod ord">
          <ac:chgData name="Amman Yusuf" userId="2464cf06-23bb-45a8-95a1-8d35bc926c06" providerId="ADAL" clId="{38001DBF-5279-40AA-8665-1A40794260C2}" dt="2020-11-08T03:00:48.754" v="13894" actId="1076"/>
          <ac:picMkLst>
            <pc:docMk/>
            <pc:sldMk cId="1480313832" sldId="269"/>
            <ac:picMk id="5" creationId="{72909B5F-F669-4F82-87E6-E78F199809CF}"/>
          </ac:picMkLst>
        </pc:picChg>
        <pc:picChg chg="add mod">
          <ac:chgData name="Amman Yusuf" userId="2464cf06-23bb-45a8-95a1-8d35bc926c06" providerId="ADAL" clId="{38001DBF-5279-40AA-8665-1A40794260C2}" dt="2020-11-08T03:00:44.643" v="13893" actId="1076"/>
          <ac:picMkLst>
            <pc:docMk/>
            <pc:sldMk cId="1480313832" sldId="269"/>
            <ac:picMk id="6" creationId="{45C4EED2-EA42-436C-9434-31B0267DF5A2}"/>
          </ac:picMkLst>
        </pc:picChg>
        <pc:picChg chg="add del mod">
          <ac:chgData name="Amman Yusuf" userId="2464cf06-23bb-45a8-95a1-8d35bc926c06" providerId="ADAL" clId="{38001DBF-5279-40AA-8665-1A40794260C2}" dt="2020-11-08T06:22:15.041" v="15295"/>
          <ac:picMkLst>
            <pc:docMk/>
            <pc:sldMk cId="1480313832" sldId="269"/>
            <ac:picMk id="7" creationId="{431D58CB-C5E9-4317-A0BA-4356D57275B8}"/>
          </ac:picMkLst>
        </pc:picChg>
        <pc:picChg chg="add del mod">
          <ac:chgData name="Amman Yusuf" userId="2464cf06-23bb-45a8-95a1-8d35bc926c06" providerId="ADAL" clId="{38001DBF-5279-40AA-8665-1A40794260C2}" dt="2020-11-08T06:22:54.156" v="15296"/>
          <ac:picMkLst>
            <pc:docMk/>
            <pc:sldMk cId="1480313832" sldId="269"/>
            <ac:picMk id="8" creationId="{933D5129-CEF5-409F-998C-0849A94DD03A}"/>
          </ac:picMkLst>
        </pc:picChg>
        <pc:picChg chg="add del mod">
          <ac:chgData name="Amman Yusuf" userId="2464cf06-23bb-45a8-95a1-8d35bc926c06" providerId="ADAL" clId="{38001DBF-5279-40AA-8665-1A40794260C2}" dt="2020-11-08T06:23:42.523" v="15297"/>
          <ac:picMkLst>
            <pc:docMk/>
            <pc:sldMk cId="1480313832" sldId="269"/>
            <ac:picMk id="9" creationId="{6D37E89E-00D4-4BD4-9A38-97170AD9FBFF}"/>
          </ac:picMkLst>
        </pc:picChg>
        <pc:picChg chg="add del mod">
          <ac:chgData name="Amman Yusuf" userId="2464cf06-23bb-45a8-95a1-8d35bc926c06" providerId="ADAL" clId="{38001DBF-5279-40AA-8665-1A40794260C2}" dt="2020-11-08T06:23:56.794" v="15298"/>
          <ac:picMkLst>
            <pc:docMk/>
            <pc:sldMk cId="1480313832" sldId="269"/>
            <ac:picMk id="10" creationId="{C3D9D660-7D1D-45AB-A9A1-392E3027709D}"/>
          </ac:picMkLst>
        </pc:picChg>
        <pc:picChg chg="add del mod">
          <ac:chgData name="Amman Yusuf" userId="2464cf06-23bb-45a8-95a1-8d35bc926c06" providerId="ADAL" clId="{38001DBF-5279-40AA-8665-1A40794260C2}" dt="2020-11-08T06:24:04.139" v="15299"/>
          <ac:picMkLst>
            <pc:docMk/>
            <pc:sldMk cId="1480313832" sldId="269"/>
            <ac:picMk id="11" creationId="{F285153D-1678-4058-9EF2-272B7AA2C64C}"/>
          </ac:picMkLst>
        </pc:picChg>
        <pc:picChg chg="add del mod">
          <ac:chgData name="Amman Yusuf" userId="2464cf06-23bb-45a8-95a1-8d35bc926c06" providerId="ADAL" clId="{38001DBF-5279-40AA-8665-1A40794260C2}" dt="2020-11-08T06:24:50.515" v="15300"/>
          <ac:picMkLst>
            <pc:docMk/>
            <pc:sldMk cId="1480313832" sldId="269"/>
            <ac:picMk id="12" creationId="{F316491C-BA77-433A-B8DD-B55FA624829A}"/>
          </ac:picMkLst>
        </pc:picChg>
        <pc:picChg chg="add mod">
          <ac:chgData name="Amman Yusuf" userId="2464cf06-23bb-45a8-95a1-8d35bc926c06" providerId="ADAL" clId="{38001DBF-5279-40AA-8665-1A40794260C2}" dt="2020-11-08T06:24:50.515" v="15300"/>
          <ac:picMkLst>
            <pc:docMk/>
            <pc:sldMk cId="1480313832" sldId="269"/>
            <ac:picMk id="14" creationId="{49A79AC5-6EB5-4F1E-A89E-D76713564DAF}"/>
          </ac:picMkLst>
        </pc:picChg>
        <pc:picChg chg="add del mod">
          <ac:chgData name="Amman Yusuf" userId="2464cf06-23bb-45a8-95a1-8d35bc926c06" providerId="ADAL" clId="{38001DBF-5279-40AA-8665-1A40794260C2}" dt="2020-11-08T02:49:10.321" v="13444" actId="478"/>
          <ac:picMkLst>
            <pc:docMk/>
            <pc:sldMk cId="1480313832" sldId="269"/>
            <ac:picMk id="15" creationId="{5D567C4F-3578-4BAC-AC39-1E733AC3ACD0}"/>
          </ac:picMkLst>
        </pc:picChg>
      </pc:sldChg>
      <pc:sldChg chg="addSp delSp modSp mod setBg modNotesTx">
        <pc:chgData name="Amman Yusuf" userId="2464cf06-23bb-45a8-95a1-8d35bc926c06" providerId="ADAL" clId="{38001DBF-5279-40AA-8665-1A40794260C2}" dt="2020-11-08T07:24:01.036" v="18767"/>
        <pc:sldMkLst>
          <pc:docMk/>
          <pc:sldMk cId="3104288302" sldId="270"/>
        </pc:sldMkLst>
        <pc:spChg chg="mod">
          <ac:chgData name="Amman Yusuf" userId="2464cf06-23bb-45a8-95a1-8d35bc926c06" providerId="ADAL" clId="{38001DBF-5279-40AA-8665-1A40794260C2}" dt="2020-11-08T06:51:51.902" v="16212" actId="26606"/>
          <ac:spMkLst>
            <pc:docMk/>
            <pc:sldMk cId="3104288302" sldId="270"/>
            <ac:spMk id="2" creationId="{971B7CBD-B4FD-4DB3-B8D0-020FB11B7078}"/>
          </ac:spMkLst>
        </pc:spChg>
        <pc:spChg chg="del mod">
          <ac:chgData name="Amman Yusuf" userId="2464cf06-23bb-45a8-95a1-8d35bc926c06" providerId="ADAL" clId="{38001DBF-5279-40AA-8665-1A40794260C2}" dt="2020-11-08T06:51:51.902" v="16212" actId="26606"/>
          <ac:spMkLst>
            <pc:docMk/>
            <pc:sldMk cId="3104288302" sldId="270"/>
            <ac:spMk id="3" creationId="{EB11303F-D641-407B-A56F-218B499736EF}"/>
          </ac:spMkLst>
        </pc:spChg>
        <pc:spChg chg="add">
          <ac:chgData name="Amman Yusuf" userId="2464cf06-23bb-45a8-95a1-8d35bc926c06" providerId="ADAL" clId="{38001DBF-5279-40AA-8665-1A40794260C2}" dt="2020-11-08T06:51:51.902" v="16212" actId="26606"/>
          <ac:spMkLst>
            <pc:docMk/>
            <pc:sldMk cId="3104288302" sldId="270"/>
            <ac:spMk id="9" creationId="{E383CC5D-71E8-4CB2-8E4A-F1E4FF6DC9D6}"/>
          </ac:spMkLst>
        </pc:spChg>
        <pc:spChg chg="add">
          <ac:chgData name="Amman Yusuf" userId="2464cf06-23bb-45a8-95a1-8d35bc926c06" providerId="ADAL" clId="{38001DBF-5279-40AA-8665-1A40794260C2}" dt="2020-11-08T06:51:51.902" v="16212" actId="26606"/>
          <ac:spMkLst>
            <pc:docMk/>
            <pc:sldMk cId="3104288302" sldId="270"/>
            <ac:spMk id="11" creationId="{E2DA5AC1-43C5-4243-9028-07DBB80D0C95}"/>
          </ac:spMkLst>
        </pc:spChg>
        <pc:spChg chg="add">
          <ac:chgData name="Amman Yusuf" userId="2464cf06-23bb-45a8-95a1-8d35bc926c06" providerId="ADAL" clId="{38001DBF-5279-40AA-8665-1A40794260C2}" dt="2020-11-08T06:51:51.902" v="16212" actId="26606"/>
          <ac:spMkLst>
            <pc:docMk/>
            <pc:sldMk cId="3104288302" sldId="270"/>
            <ac:spMk id="13" creationId="{8A4EDA1C-27A1-4C83-ACE4-6675EC9245B1}"/>
          </ac:spMkLst>
        </pc:spChg>
        <pc:spChg chg="add">
          <ac:chgData name="Amman Yusuf" userId="2464cf06-23bb-45a8-95a1-8d35bc926c06" providerId="ADAL" clId="{38001DBF-5279-40AA-8665-1A40794260C2}" dt="2020-11-08T06:51:51.902" v="16212" actId="26606"/>
          <ac:spMkLst>
            <pc:docMk/>
            <pc:sldMk cId="3104288302" sldId="270"/>
            <ac:spMk id="15" creationId="{1C2185E4-B584-4B9D-9440-DEA0FB9D94DF}"/>
          </ac:spMkLst>
        </pc:spChg>
        <pc:spChg chg="add">
          <ac:chgData name="Amman Yusuf" userId="2464cf06-23bb-45a8-95a1-8d35bc926c06" providerId="ADAL" clId="{38001DBF-5279-40AA-8665-1A40794260C2}" dt="2020-11-08T06:51:51.902" v="16212" actId="26606"/>
          <ac:spMkLst>
            <pc:docMk/>
            <pc:sldMk cId="3104288302" sldId="270"/>
            <ac:spMk id="17" creationId="{FF33EC8A-EE0A-4395-97E2-DAD467CF734C}"/>
          </ac:spMkLst>
        </pc:spChg>
        <pc:spChg chg="add">
          <ac:chgData name="Amman Yusuf" userId="2464cf06-23bb-45a8-95a1-8d35bc926c06" providerId="ADAL" clId="{38001DBF-5279-40AA-8665-1A40794260C2}" dt="2020-11-08T06:51:51.902" v="16212" actId="26606"/>
          <ac:spMkLst>
            <pc:docMk/>
            <pc:sldMk cId="3104288302" sldId="270"/>
            <ac:spMk id="19" creationId="{FF85DA95-16A4-404E-9BFF-27F8E4FC78AA}"/>
          </ac:spMkLst>
        </pc:spChg>
        <pc:graphicFrameChg chg="add mod">
          <ac:chgData name="Amman Yusuf" userId="2464cf06-23bb-45a8-95a1-8d35bc926c06" providerId="ADAL" clId="{38001DBF-5279-40AA-8665-1A40794260C2}" dt="2020-11-08T07:04:03.709" v="17295" actId="20577"/>
          <ac:graphicFrameMkLst>
            <pc:docMk/>
            <pc:sldMk cId="3104288302" sldId="270"/>
            <ac:graphicFrameMk id="5" creationId="{25ED9805-770F-44D0-B51E-4CC30D46F09C}"/>
          </ac:graphicFrameMkLst>
        </pc:graphicFrameChg>
        <pc:picChg chg="add del mod">
          <ac:chgData name="Amman Yusuf" userId="2464cf06-23bb-45a8-95a1-8d35bc926c06" providerId="ADAL" clId="{38001DBF-5279-40AA-8665-1A40794260C2}" dt="2020-11-08T07:12:12.932" v="18752"/>
          <ac:picMkLst>
            <pc:docMk/>
            <pc:sldMk cId="3104288302" sldId="270"/>
            <ac:picMk id="4" creationId="{0F410C63-5ADB-477B-8611-EF9ACCAAD7CF}"/>
          </ac:picMkLst>
        </pc:picChg>
        <pc:picChg chg="add del mod">
          <ac:chgData name="Amman Yusuf" userId="2464cf06-23bb-45a8-95a1-8d35bc926c06" providerId="ADAL" clId="{38001DBF-5279-40AA-8665-1A40794260C2}" dt="2020-11-08T07:12:29.605" v="18753"/>
          <ac:picMkLst>
            <pc:docMk/>
            <pc:sldMk cId="3104288302" sldId="270"/>
            <ac:picMk id="6" creationId="{1882FBB8-F5AE-47FC-8839-079C8B5A73F0}"/>
          </ac:picMkLst>
        </pc:picChg>
        <pc:picChg chg="add del mod">
          <ac:chgData name="Amman Yusuf" userId="2464cf06-23bb-45a8-95a1-8d35bc926c06" providerId="ADAL" clId="{38001DBF-5279-40AA-8665-1A40794260C2}" dt="2020-11-08T07:13:55.114" v="18754"/>
          <ac:picMkLst>
            <pc:docMk/>
            <pc:sldMk cId="3104288302" sldId="270"/>
            <ac:picMk id="7" creationId="{733F760E-CA15-4796-B2DB-5461E67AC622}"/>
          </ac:picMkLst>
        </pc:picChg>
        <pc:picChg chg="add del mod">
          <ac:chgData name="Amman Yusuf" userId="2464cf06-23bb-45a8-95a1-8d35bc926c06" providerId="ADAL" clId="{38001DBF-5279-40AA-8665-1A40794260C2}" dt="2020-11-08T07:14:45.037" v="18756"/>
          <ac:picMkLst>
            <pc:docMk/>
            <pc:sldMk cId="3104288302" sldId="270"/>
            <ac:picMk id="8" creationId="{F567B286-5E33-4F61-A013-8A0DC7650C86}"/>
          </ac:picMkLst>
        </pc:picChg>
        <pc:picChg chg="add del mod">
          <ac:chgData name="Amman Yusuf" userId="2464cf06-23bb-45a8-95a1-8d35bc926c06" providerId="ADAL" clId="{38001DBF-5279-40AA-8665-1A40794260C2}" dt="2020-11-08T07:15:01.126" v="18757"/>
          <ac:picMkLst>
            <pc:docMk/>
            <pc:sldMk cId="3104288302" sldId="270"/>
            <ac:picMk id="10" creationId="{4A731C97-2DC1-45E1-85B9-3C8C511735FD}"/>
          </ac:picMkLst>
        </pc:picChg>
        <pc:picChg chg="add del mod">
          <ac:chgData name="Amman Yusuf" userId="2464cf06-23bb-45a8-95a1-8d35bc926c06" providerId="ADAL" clId="{38001DBF-5279-40AA-8665-1A40794260C2}" dt="2020-11-08T07:15:53.732" v="18758"/>
          <ac:picMkLst>
            <pc:docMk/>
            <pc:sldMk cId="3104288302" sldId="270"/>
            <ac:picMk id="12" creationId="{9532513A-D843-4189-A6FD-51E62F7A480B}"/>
          </ac:picMkLst>
        </pc:picChg>
        <pc:picChg chg="add del mod">
          <ac:chgData name="Amman Yusuf" userId="2464cf06-23bb-45a8-95a1-8d35bc926c06" providerId="ADAL" clId="{38001DBF-5279-40AA-8665-1A40794260C2}" dt="2020-11-08T07:17:18.407" v="18759"/>
          <ac:picMkLst>
            <pc:docMk/>
            <pc:sldMk cId="3104288302" sldId="270"/>
            <ac:picMk id="14" creationId="{21BCA04C-BC5F-40C6-825E-F526FB71B68A}"/>
          </ac:picMkLst>
        </pc:picChg>
        <pc:picChg chg="add del mod">
          <ac:chgData name="Amman Yusuf" userId="2464cf06-23bb-45a8-95a1-8d35bc926c06" providerId="ADAL" clId="{38001DBF-5279-40AA-8665-1A40794260C2}" dt="2020-11-08T07:18:58.697" v="18760"/>
          <ac:picMkLst>
            <pc:docMk/>
            <pc:sldMk cId="3104288302" sldId="270"/>
            <ac:picMk id="16" creationId="{F642C11E-2D54-49D5-B15D-883B012C0849}"/>
          </ac:picMkLst>
        </pc:picChg>
        <pc:picChg chg="add del mod">
          <ac:chgData name="Amman Yusuf" userId="2464cf06-23bb-45a8-95a1-8d35bc926c06" providerId="ADAL" clId="{38001DBF-5279-40AA-8665-1A40794260C2}" dt="2020-11-08T07:19:28.019" v="18761"/>
          <ac:picMkLst>
            <pc:docMk/>
            <pc:sldMk cId="3104288302" sldId="270"/>
            <ac:picMk id="18" creationId="{F356B968-90A7-4A38-B2EF-2E43E8995644}"/>
          </ac:picMkLst>
        </pc:picChg>
        <pc:picChg chg="add del mod">
          <ac:chgData name="Amman Yusuf" userId="2464cf06-23bb-45a8-95a1-8d35bc926c06" providerId="ADAL" clId="{38001DBF-5279-40AA-8665-1A40794260C2}" dt="2020-11-08T07:19:43.867" v="18762"/>
          <ac:picMkLst>
            <pc:docMk/>
            <pc:sldMk cId="3104288302" sldId="270"/>
            <ac:picMk id="20" creationId="{BEE4CDAA-4134-473C-A40D-195F33A3DD33}"/>
          </ac:picMkLst>
        </pc:picChg>
        <pc:picChg chg="add del mod">
          <ac:chgData name="Amman Yusuf" userId="2464cf06-23bb-45a8-95a1-8d35bc926c06" providerId="ADAL" clId="{38001DBF-5279-40AA-8665-1A40794260C2}" dt="2020-11-08T07:19:59.097" v="18763"/>
          <ac:picMkLst>
            <pc:docMk/>
            <pc:sldMk cId="3104288302" sldId="270"/>
            <ac:picMk id="21" creationId="{563D55CD-3B09-44E6-A091-185306570BF2}"/>
          </ac:picMkLst>
        </pc:picChg>
        <pc:picChg chg="add del mod">
          <ac:chgData name="Amman Yusuf" userId="2464cf06-23bb-45a8-95a1-8d35bc926c06" providerId="ADAL" clId="{38001DBF-5279-40AA-8665-1A40794260C2}" dt="2020-11-08T07:21:14.887" v="18764"/>
          <ac:picMkLst>
            <pc:docMk/>
            <pc:sldMk cId="3104288302" sldId="270"/>
            <ac:picMk id="22" creationId="{52ACA2AE-EE4B-448E-9672-8C712FF29A63}"/>
          </ac:picMkLst>
        </pc:picChg>
        <pc:picChg chg="add del mod">
          <ac:chgData name="Amman Yusuf" userId="2464cf06-23bb-45a8-95a1-8d35bc926c06" providerId="ADAL" clId="{38001DBF-5279-40AA-8665-1A40794260C2}" dt="2020-11-08T07:22:23.130" v="18765"/>
          <ac:picMkLst>
            <pc:docMk/>
            <pc:sldMk cId="3104288302" sldId="270"/>
            <ac:picMk id="23" creationId="{CE05229B-E470-4DC8-8EE0-6AE6B408250A}"/>
          </ac:picMkLst>
        </pc:picChg>
        <pc:picChg chg="add del mod">
          <ac:chgData name="Amman Yusuf" userId="2464cf06-23bb-45a8-95a1-8d35bc926c06" providerId="ADAL" clId="{38001DBF-5279-40AA-8665-1A40794260C2}" dt="2020-11-08T07:22:39.478" v="18766"/>
          <ac:picMkLst>
            <pc:docMk/>
            <pc:sldMk cId="3104288302" sldId="270"/>
            <ac:picMk id="24" creationId="{4C3A6A60-C6F0-45BF-AEA8-3409EDA5491C}"/>
          </ac:picMkLst>
        </pc:picChg>
        <pc:picChg chg="add del mod">
          <ac:chgData name="Amman Yusuf" userId="2464cf06-23bb-45a8-95a1-8d35bc926c06" providerId="ADAL" clId="{38001DBF-5279-40AA-8665-1A40794260C2}" dt="2020-11-08T07:24:01.036" v="18767"/>
          <ac:picMkLst>
            <pc:docMk/>
            <pc:sldMk cId="3104288302" sldId="270"/>
            <ac:picMk id="25" creationId="{70B24175-AEFE-40D8-99C7-E6B7DB5CF1B7}"/>
          </ac:picMkLst>
        </pc:picChg>
        <pc:picChg chg="add mod">
          <ac:chgData name="Amman Yusuf" userId="2464cf06-23bb-45a8-95a1-8d35bc926c06" providerId="ADAL" clId="{38001DBF-5279-40AA-8665-1A40794260C2}" dt="2020-11-08T07:24:01.036" v="18767"/>
          <ac:picMkLst>
            <pc:docMk/>
            <pc:sldMk cId="3104288302" sldId="270"/>
            <ac:picMk id="26" creationId="{226A7DE7-1466-469F-B778-91B83BF4E7FC}"/>
          </ac:picMkLst>
        </pc:picChg>
      </pc:sldChg>
      <pc:sldChg chg="del">
        <pc:chgData name="Amman Yusuf" userId="2464cf06-23bb-45a8-95a1-8d35bc926c06" providerId="ADAL" clId="{38001DBF-5279-40AA-8665-1A40794260C2}" dt="2020-11-08T06:17:42.704" v="15200" actId="47"/>
        <pc:sldMkLst>
          <pc:docMk/>
          <pc:sldMk cId="1372134682" sldId="271"/>
        </pc:sldMkLst>
      </pc:sldChg>
      <pc:sldChg chg="addSp modSp mod modNotesTx">
        <pc:chgData name="Amman Yusuf" userId="2464cf06-23bb-45a8-95a1-8d35bc926c06" providerId="ADAL" clId="{38001DBF-5279-40AA-8665-1A40794260C2}" dt="2020-11-08T07:30:04.168" v="19007"/>
        <pc:sldMkLst>
          <pc:docMk/>
          <pc:sldMk cId="4164296473" sldId="272"/>
        </pc:sldMkLst>
        <pc:spChg chg="mod">
          <ac:chgData name="Amman Yusuf" userId="2464cf06-23bb-45a8-95a1-8d35bc926c06" providerId="ADAL" clId="{38001DBF-5279-40AA-8665-1A40794260C2}" dt="2020-11-08T06:29:19.350" v="15355" actId="1076"/>
          <ac:spMkLst>
            <pc:docMk/>
            <pc:sldMk cId="4164296473" sldId="272"/>
            <ac:spMk id="2" creationId="{52E0D802-7B7A-4706-863C-9767F91EE581}"/>
          </ac:spMkLst>
        </pc:spChg>
        <pc:spChg chg="mod">
          <ac:chgData name="Amman Yusuf" userId="2464cf06-23bb-45a8-95a1-8d35bc926c06" providerId="ADAL" clId="{38001DBF-5279-40AA-8665-1A40794260C2}" dt="2020-11-08T07:29:13.544" v="19006" actId="20577"/>
          <ac:spMkLst>
            <pc:docMk/>
            <pc:sldMk cId="4164296473" sldId="272"/>
            <ac:spMk id="3" creationId="{F28EF3F2-26A2-420A-BE6F-19F97BBED643}"/>
          </ac:spMkLst>
        </pc:spChg>
        <pc:picChg chg="add mod">
          <ac:chgData name="Amman Yusuf" userId="2464cf06-23bb-45a8-95a1-8d35bc926c06" providerId="ADAL" clId="{38001DBF-5279-40AA-8665-1A40794260C2}" dt="2020-11-08T07:30:04.168" v="19007"/>
          <ac:picMkLst>
            <pc:docMk/>
            <pc:sldMk cId="4164296473" sldId="272"/>
            <ac:picMk id="4" creationId="{5A4408FB-D6D4-4280-9F80-945FA26A8223}"/>
          </ac:picMkLst>
        </pc:picChg>
        <pc:picChg chg="mod">
          <ac:chgData name="Amman Yusuf" userId="2464cf06-23bb-45a8-95a1-8d35bc926c06" providerId="ADAL" clId="{38001DBF-5279-40AA-8665-1A40794260C2}" dt="2020-11-08T07:26:42.037" v="18963" actId="1076"/>
          <ac:picMkLst>
            <pc:docMk/>
            <pc:sldMk cId="4164296473" sldId="272"/>
            <ac:picMk id="18" creationId="{39BA7FDE-3952-49F1-B92B-1E6F107D2B0F}"/>
          </ac:picMkLst>
        </pc:picChg>
      </pc:sldChg>
      <pc:sldChg chg="addSp delSp modSp modTransition modAnim modNotesTx">
        <pc:chgData name="Amman Yusuf" userId="2464cf06-23bb-45a8-95a1-8d35bc926c06" providerId="ADAL" clId="{38001DBF-5279-40AA-8665-1A40794260C2}" dt="2020-11-07T23:41:19.334" v="12863" actId="20577"/>
        <pc:sldMkLst>
          <pc:docMk/>
          <pc:sldMk cId="1776094804" sldId="273"/>
        </pc:sldMkLst>
        <pc:picChg chg="add del mod">
          <ac:chgData name="Amman Yusuf" userId="2464cf06-23bb-45a8-95a1-8d35bc926c06" providerId="ADAL" clId="{38001DBF-5279-40AA-8665-1A40794260C2}" dt="2020-11-07T20:15:09.122" v="11214"/>
          <ac:picMkLst>
            <pc:docMk/>
            <pc:sldMk cId="1776094804" sldId="273"/>
            <ac:picMk id="5" creationId="{F703C666-EA0C-4F5C-B590-498029122E61}"/>
          </ac:picMkLst>
        </pc:picChg>
        <pc:picChg chg="add mod">
          <ac:chgData name="Amman Yusuf" userId="2464cf06-23bb-45a8-95a1-8d35bc926c06" providerId="ADAL" clId="{38001DBF-5279-40AA-8665-1A40794260C2}" dt="2020-11-07T20:14:15.648" v="11213"/>
          <ac:picMkLst>
            <pc:docMk/>
            <pc:sldMk cId="1776094804" sldId="273"/>
            <ac:picMk id="7" creationId="{CA67658E-8539-4BC8-926D-5BA4204E3A3B}"/>
          </ac:picMkLst>
        </pc:picChg>
        <pc:picChg chg="add del mod">
          <ac:chgData name="Amman Yusuf" userId="2464cf06-23bb-45a8-95a1-8d35bc926c06" providerId="ADAL" clId="{38001DBF-5279-40AA-8665-1A40794260C2}" dt="2020-11-07T20:16:04.546" v="11215"/>
          <ac:picMkLst>
            <pc:docMk/>
            <pc:sldMk cId="1776094804" sldId="273"/>
            <ac:picMk id="8" creationId="{F4A2783C-796A-4946-99FB-2A9D15977871}"/>
          </ac:picMkLst>
        </pc:picChg>
        <pc:picChg chg="add mod">
          <ac:chgData name="Amman Yusuf" userId="2464cf06-23bb-45a8-95a1-8d35bc926c06" providerId="ADAL" clId="{38001DBF-5279-40AA-8665-1A40794260C2}" dt="2020-11-07T20:16:04.546" v="11215"/>
          <ac:picMkLst>
            <pc:docMk/>
            <pc:sldMk cId="1776094804" sldId="273"/>
            <ac:picMk id="9" creationId="{5B4A3456-FBD1-4B68-8A46-5FA95CAB373E}"/>
          </ac:picMkLst>
        </pc:picChg>
        <pc:inkChg chg="add del">
          <ac:chgData name="Amman Yusuf" userId="2464cf06-23bb-45a8-95a1-8d35bc926c06" providerId="ADAL" clId="{38001DBF-5279-40AA-8665-1A40794260C2}" dt="2020-11-07T20:14:15.648" v="11213"/>
          <ac:inkMkLst>
            <pc:docMk/>
            <pc:sldMk cId="1776094804" sldId="273"/>
            <ac:inkMk id="6" creationId="{D22ABDA1-4967-4D8E-889C-BF4BB9546B83}"/>
          </ac:inkMkLst>
        </pc:inkChg>
      </pc:sldChg>
    </pc:docChg>
  </pc:docChgLst>
  <pc:docChgLst>
    <pc:chgData name="Amman Yusuf" userId="S::amman.yusuf@ucalgary.ca::2464cf06-23bb-45a8-95a1-8d35bc926c06" providerId="AD" clId="Web-{609C47B4-A3B3-48A3-8AE0-FFF83FA729A7}"/>
    <pc:docChg chg="">
      <pc:chgData name="Amman Yusuf" userId="S::amman.yusuf@ucalgary.ca::2464cf06-23bb-45a8-95a1-8d35bc926c06" providerId="AD" clId="Web-{609C47B4-A3B3-48A3-8AE0-FFF83FA729A7}" dt="2020-11-08T02:00:23.871" v="2"/>
      <pc:docMkLst>
        <pc:docMk/>
      </pc:docMkLst>
      <pc:sldChg chg="delCm">
        <pc:chgData name="Amman Yusuf" userId="S::amman.yusuf@ucalgary.ca::2464cf06-23bb-45a8-95a1-8d35bc926c06" providerId="AD" clId="Web-{609C47B4-A3B3-48A3-8AE0-FFF83FA729A7}" dt="2020-11-08T02:00:07.370" v="0"/>
        <pc:sldMkLst>
          <pc:docMk/>
          <pc:sldMk cId="2618438128" sldId="266"/>
        </pc:sldMkLst>
      </pc:sldChg>
      <pc:sldChg chg="delCm">
        <pc:chgData name="Amman Yusuf" userId="S::amman.yusuf@ucalgary.ca::2464cf06-23bb-45a8-95a1-8d35bc926c06" providerId="AD" clId="Web-{609C47B4-A3B3-48A3-8AE0-FFF83FA729A7}" dt="2020-11-08T02:00:18.433" v="1"/>
        <pc:sldMkLst>
          <pc:docMk/>
          <pc:sldMk cId="3104288302" sldId="270"/>
        </pc:sldMkLst>
      </pc:sldChg>
      <pc:sldChg chg="delCm">
        <pc:chgData name="Amman Yusuf" userId="S::amman.yusuf@ucalgary.ca::2464cf06-23bb-45a8-95a1-8d35bc926c06" providerId="AD" clId="Web-{609C47B4-A3B3-48A3-8AE0-FFF83FA729A7}" dt="2020-11-08T02:00:23.871" v="2"/>
        <pc:sldMkLst>
          <pc:docMk/>
          <pc:sldMk cId="1372134682" sldId="271"/>
        </pc:sldMkLst>
      </pc:sldChg>
    </pc:docChg>
  </pc:docChgLst>
  <pc:docChgLst>
    <pc:chgData name="Amman Yusuf" userId="S::amman.yusuf@ucalgary.ca::2464cf06-23bb-45a8-95a1-8d35bc926c06" providerId="AD" clId="Web-{8D04C5E5-AC30-4C31-87C4-EEE25BCE5811}"/>
    <pc:docChg chg="delSld modSld">
      <pc:chgData name="Amman Yusuf" userId="S::amman.yusuf@ucalgary.ca::2464cf06-23bb-45a8-95a1-8d35bc926c06" providerId="AD" clId="Web-{8D04C5E5-AC30-4C31-87C4-EEE25BCE5811}" dt="2020-11-07T17:29:36.405" v="180" actId="20577"/>
      <pc:docMkLst>
        <pc:docMk/>
      </pc:docMkLst>
      <pc:sldChg chg="addSp delSp">
        <pc:chgData name="Amman Yusuf" userId="S::amman.yusuf@ucalgary.ca::2464cf06-23bb-45a8-95a1-8d35bc926c06" providerId="AD" clId="Web-{8D04C5E5-AC30-4C31-87C4-EEE25BCE5811}" dt="2020-11-07T17:25:57.231" v="21"/>
        <pc:sldMkLst>
          <pc:docMk/>
          <pc:sldMk cId="2073258676" sldId="261"/>
        </pc:sldMkLst>
        <pc:inkChg chg="add del">
          <ac:chgData name="Amman Yusuf" userId="S::amman.yusuf@ucalgary.ca::2464cf06-23bb-45a8-95a1-8d35bc926c06" providerId="AD" clId="Web-{8D04C5E5-AC30-4C31-87C4-EEE25BCE5811}" dt="2020-11-07T17:25:04.637" v="5"/>
          <ac:inkMkLst>
            <pc:docMk/>
            <pc:sldMk cId="2073258676" sldId="261"/>
            <ac:inkMk id="4" creationId="{730F78A6-6A56-4314-A189-323BE9B5C08C}"/>
          </ac:inkMkLst>
        </pc:inkChg>
        <pc:inkChg chg="add del">
          <ac:chgData name="Amman Yusuf" userId="S::amman.yusuf@ucalgary.ca::2464cf06-23bb-45a8-95a1-8d35bc926c06" providerId="AD" clId="Web-{8D04C5E5-AC30-4C31-87C4-EEE25BCE5811}" dt="2020-11-07T17:25:04.637" v="4"/>
          <ac:inkMkLst>
            <pc:docMk/>
            <pc:sldMk cId="2073258676" sldId="261"/>
            <ac:inkMk id="6" creationId="{B95831A9-34B2-4252-AC05-D877BAF7D7DF}"/>
          </ac:inkMkLst>
        </pc:inkChg>
        <pc:inkChg chg="add del">
          <ac:chgData name="Amman Yusuf" userId="S::amman.yusuf@ucalgary.ca::2464cf06-23bb-45a8-95a1-8d35bc926c06" providerId="AD" clId="Web-{8D04C5E5-AC30-4C31-87C4-EEE25BCE5811}" dt="2020-11-07T17:25:04.637" v="3"/>
          <ac:inkMkLst>
            <pc:docMk/>
            <pc:sldMk cId="2073258676" sldId="261"/>
            <ac:inkMk id="8" creationId="{F8BD7719-586D-4327-8C75-5D7735C5CAD6}"/>
          </ac:inkMkLst>
        </pc:inkChg>
        <pc:inkChg chg="add">
          <ac:chgData name="Amman Yusuf" userId="S::amman.yusuf@ucalgary.ca::2464cf06-23bb-45a8-95a1-8d35bc926c06" providerId="AD" clId="Web-{8D04C5E5-AC30-4C31-87C4-EEE25BCE5811}" dt="2020-11-07T17:25:10.075" v="6"/>
          <ac:inkMkLst>
            <pc:docMk/>
            <pc:sldMk cId="2073258676" sldId="261"/>
            <ac:inkMk id="9" creationId="{73E60B7F-5667-4C87-B0E6-7691E784E79B}"/>
          </ac:inkMkLst>
        </pc:inkChg>
        <pc:inkChg chg="add del">
          <ac:chgData name="Amman Yusuf" userId="S::amman.yusuf@ucalgary.ca::2464cf06-23bb-45a8-95a1-8d35bc926c06" providerId="AD" clId="Web-{8D04C5E5-AC30-4C31-87C4-EEE25BCE5811}" dt="2020-11-07T17:25:17.216" v="9"/>
          <ac:inkMkLst>
            <pc:docMk/>
            <pc:sldMk cId="2073258676" sldId="261"/>
            <ac:inkMk id="10" creationId="{AF7010C0-6E11-4042-A6A5-8EC62D721485}"/>
          </ac:inkMkLst>
        </pc:inkChg>
        <pc:inkChg chg="add del">
          <ac:chgData name="Amman Yusuf" userId="S::amman.yusuf@ucalgary.ca::2464cf06-23bb-45a8-95a1-8d35bc926c06" providerId="AD" clId="Web-{8D04C5E5-AC30-4C31-87C4-EEE25BCE5811}" dt="2020-11-07T17:25:19.419" v="10"/>
          <ac:inkMkLst>
            <pc:docMk/>
            <pc:sldMk cId="2073258676" sldId="261"/>
            <ac:inkMk id="11" creationId="{6C08A401-A00E-4E6A-BFC9-D6AF5C931A7F}"/>
          </ac:inkMkLst>
        </pc:inkChg>
        <pc:inkChg chg="add del">
          <ac:chgData name="Amman Yusuf" userId="S::amman.yusuf@ucalgary.ca::2464cf06-23bb-45a8-95a1-8d35bc926c06" providerId="AD" clId="Web-{8D04C5E5-AC30-4C31-87C4-EEE25BCE5811}" dt="2020-11-07T17:25:27.466" v="12"/>
          <ac:inkMkLst>
            <pc:docMk/>
            <pc:sldMk cId="2073258676" sldId="261"/>
            <ac:inkMk id="12" creationId="{E0415844-B451-4197-A4EE-D0393DAF75A7}"/>
          </ac:inkMkLst>
        </pc:inkChg>
        <pc:inkChg chg="add">
          <ac:chgData name="Amman Yusuf" userId="S::amman.yusuf@ucalgary.ca::2464cf06-23bb-45a8-95a1-8d35bc926c06" providerId="AD" clId="Web-{8D04C5E5-AC30-4C31-87C4-EEE25BCE5811}" dt="2020-11-07T17:25:32.450" v="13"/>
          <ac:inkMkLst>
            <pc:docMk/>
            <pc:sldMk cId="2073258676" sldId="261"/>
            <ac:inkMk id="13" creationId="{E584F19D-F574-4404-A1D0-9B204B44B757}"/>
          </ac:inkMkLst>
        </pc:inkChg>
        <pc:inkChg chg="add">
          <ac:chgData name="Amman Yusuf" userId="S::amman.yusuf@ucalgary.ca::2464cf06-23bb-45a8-95a1-8d35bc926c06" providerId="AD" clId="Web-{8D04C5E5-AC30-4C31-87C4-EEE25BCE5811}" dt="2020-11-07T17:25:34.700" v="14"/>
          <ac:inkMkLst>
            <pc:docMk/>
            <pc:sldMk cId="2073258676" sldId="261"/>
            <ac:inkMk id="14" creationId="{65971EE3-B1B0-449E-9242-D3D20569EC19}"/>
          </ac:inkMkLst>
        </pc:inkChg>
        <pc:inkChg chg="add">
          <ac:chgData name="Amman Yusuf" userId="S::amman.yusuf@ucalgary.ca::2464cf06-23bb-45a8-95a1-8d35bc926c06" providerId="AD" clId="Web-{8D04C5E5-AC30-4C31-87C4-EEE25BCE5811}" dt="2020-11-07T17:25:36.981" v="15"/>
          <ac:inkMkLst>
            <pc:docMk/>
            <pc:sldMk cId="2073258676" sldId="261"/>
            <ac:inkMk id="15" creationId="{F5D606C3-7B1E-4FFC-96BB-02211F6C3AD2}"/>
          </ac:inkMkLst>
        </pc:inkChg>
        <pc:inkChg chg="add">
          <ac:chgData name="Amman Yusuf" userId="S::amman.yusuf@ucalgary.ca::2464cf06-23bb-45a8-95a1-8d35bc926c06" providerId="AD" clId="Web-{8D04C5E5-AC30-4C31-87C4-EEE25BCE5811}" dt="2020-11-07T17:25:37.669" v="16"/>
          <ac:inkMkLst>
            <pc:docMk/>
            <pc:sldMk cId="2073258676" sldId="261"/>
            <ac:inkMk id="19" creationId="{474D530A-8DC9-43F9-A7A6-496F8093D859}"/>
          </ac:inkMkLst>
        </pc:inkChg>
        <pc:inkChg chg="add">
          <ac:chgData name="Amman Yusuf" userId="S::amman.yusuf@ucalgary.ca::2464cf06-23bb-45a8-95a1-8d35bc926c06" providerId="AD" clId="Web-{8D04C5E5-AC30-4C31-87C4-EEE25BCE5811}" dt="2020-11-07T17:25:38.138" v="17"/>
          <ac:inkMkLst>
            <pc:docMk/>
            <pc:sldMk cId="2073258676" sldId="261"/>
            <ac:inkMk id="20" creationId="{A01B2B21-B3BC-48A7-BA1A-DE8851A67ECD}"/>
          </ac:inkMkLst>
        </pc:inkChg>
        <pc:inkChg chg="add">
          <ac:chgData name="Amman Yusuf" userId="S::amman.yusuf@ucalgary.ca::2464cf06-23bb-45a8-95a1-8d35bc926c06" providerId="AD" clId="Web-{8D04C5E5-AC30-4C31-87C4-EEE25BCE5811}" dt="2020-11-07T17:25:40.434" v="18"/>
          <ac:inkMkLst>
            <pc:docMk/>
            <pc:sldMk cId="2073258676" sldId="261"/>
            <ac:inkMk id="21" creationId="{CBB4A4C1-232A-4123-97E0-5689D9259102}"/>
          </ac:inkMkLst>
        </pc:inkChg>
        <pc:inkChg chg="add">
          <ac:chgData name="Amman Yusuf" userId="S::amman.yusuf@ucalgary.ca::2464cf06-23bb-45a8-95a1-8d35bc926c06" providerId="AD" clId="Web-{8D04C5E5-AC30-4C31-87C4-EEE25BCE5811}" dt="2020-11-07T17:25:47.825" v="19"/>
          <ac:inkMkLst>
            <pc:docMk/>
            <pc:sldMk cId="2073258676" sldId="261"/>
            <ac:inkMk id="22" creationId="{7B8B437B-C8FF-4C37-AE65-C93E713947D7}"/>
          </ac:inkMkLst>
        </pc:inkChg>
        <pc:inkChg chg="add">
          <ac:chgData name="Amman Yusuf" userId="S::amman.yusuf@ucalgary.ca::2464cf06-23bb-45a8-95a1-8d35bc926c06" providerId="AD" clId="Web-{8D04C5E5-AC30-4C31-87C4-EEE25BCE5811}" dt="2020-11-07T17:25:49.888" v="20"/>
          <ac:inkMkLst>
            <pc:docMk/>
            <pc:sldMk cId="2073258676" sldId="261"/>
            <ac:inkMk id="23" creationId="{7A490389-6F67-4990-A832-D32812C5F69D}"/>
          </ac:inkMkLst>
        </pc:inkChg>
        <pc:inkChg chg="add">
          <ac:chgData name="Amman Yusuf" userId="S::amman.yusuf@ucalgary.ca::2464cf06-23bb-45a8-95a1-8d35bc926c06" providerId="AD" clId="Web-{8D04C5E5-AC30-4C31-87C4-EEE25BCE5811}" dt="2020-11-07T17:25:57.231" v="21"/>
          <ac:inkMkLst>
            <pc:docMk/>
            <pc:sldMk cId="2073258676" sldId="261"/>
            <ac:inkMk id="24" creationId="{09EAA63A-BE5D-46B4-B112-A418B6A9CB92}"/>
          </ac:inkMkLst>
        </pc:inkChg>
      </pc:sldChg>
      <pc:sldChg chg="addSp delSp modSp modNotes">
        <pc:chgData name="Amman Yusuf" userId="S::amman.yusuf@ucalgary.ca::2464cf06-23bb-45a8-95a1-8d35bc926c06" providerId="AD" clId="Web-{8D04C5E5-AC30-4C31-87C4-EEE25BCE5811}" dt="2020-11-07T17:28:17.452" v="160"/>
        <pc:sldMkLst>
          <pc:docMk/>
          <pc:sldMk cId="3341534810" sldId="262"/>
        </pc:sldMkLst>
        <pc:spChg chg="mod">
          <ac:chgData name="Amman Yusuf" userId="S::amman.yusuf@ucalgary.ca::2464cf06-23bb-45a8-95a1-8d35bc926c06" providerId="AD" clId="Web-{8D04C5E5-AC30-4C31-87C4-EEE25BCE5811}" dt="2020-11-07T17:26:40.466" v="31" actId="1076"/>
          <ac:spMkLst>
            <pc:docMk/>
            <pc:sldMk cId="3341534810" sldId="262"/>
            <ac:spMk id="2" creationId="{22E0CA95-1D18-44AB-B9B9-DBB4F5E3CE5E}"/>
          </ac:spMkLst>
        </pc:spChg>
        <pc:spChg chg="mod">
          <ac:chgData name="Amman Yusuf" userId="S::amman.yusuf@ucalgary.ca::2464cf06-23bb-45a8-95a1-8d35bc926c06" providerId="AD" clId="Web-{8D04C5E5-AC30-4C31-87C4-EEE25BCE5811}" dt="2020-11-07T17:27:53.499" v="156" actId="20577"/>
          <ac:spMkLst>
            <pc:docMk/>
            <pc:sldMk cId="3341534810" sldId="262"/>
            <ac:spMk id="3" creationId="{605AA5B1-84B8-4F37-A87A-791549E68EB6}"/>
          </ac:spMkLst>
        </pc:spChg>
        <pc:picChg chg="mod ord">
          <ac:chgData name="Amman Yusuf" userId="S::amman.yusuf@ucalgary.ca::2464cf06-23bb-45a8-95a1-8d35bc926c06" providerId="AD" clId="Web-{8D04C5E5-AC30-4C31-87C4-EEE25BCE5811}" dt="2020-11-07T17:28:17.452" v="160"/>
          <ac:picMkLst>
            <pc:docMk/>
            <pc:sldMk cId="3341534810" sldId="262"/>
            <ac:picMk id="8" creationId="{094DA17F-29CD-4356-A766-E90CCF9AD835}"/>
          </ac:picMkLst>
        </pc:picChg>
        <pc:inkChg chg="add del">
          <ac:chgData name="Amman Yusuf" userId="S::amman.yusuf@ucalgary.ca::2464cf06-23bb-45a8-95a1-8d35bc926c06" providerId="AD" clId="Web-{8D04C5E5-AC30-4C31-87C4-EEE25BCE5811}" dt="2020-11-07T17:26:28.169" v="27"/>
          <ac:inkMkLst>
            <pc:docMk/>
            <pc:sldMk cId="3341534810" sldId="262"/>
            <ac:inkMk id="4" creationId="{591AC410-0415-44EC-B068-DC1B97D3DF85}"/>
          </ac:inkMkLst>
        </pc:inkChg>
        <pc:inkChg chg="add del">
          <ac:chgData name="Amman Yusuf" userId="S::amman.yusuf@ucalgary.ca::2464cf06-23bb-45a8-95a1-8d35bc926c06" providerId="AD" clId="Web-{8D04C5E5-AC30-4C31-87C4-EEE25BCE5811}" dt="2020-11-07T17:26:25.403" v="26"/>
          <ac:inkMkLst>
            <pc:docMk/>
            <pc:sldMk cId="3341534810" sldId="262"/>
            <ac:inkMk id="7" creationId="{11412259-3A57-4861-A958-CEF9111DC219}"/>
          </ac:inkMkLst>
        </pc:inkChg>
      </pc:sldChg>
      <pc:sldChg chg="modSp">
        <pc:chgData name="Amman Yusuf" userId="S::amman.yusuf@ucalgary.ca::2464cf06-23bb-45a8-95a1-8d35bc926c06" providerId="AD" clId="Web-{8D04C5E5-AC30-4C31-87C4-EEE25BCE5811}" dt="2020-11-07T17:28:30.749" v="163" actId="20577"/>
        <pc:sldMkLst>
          <pc:docMk/>
          <pc:sldMk cId="3861744590" sldId="263"/>
        </pc:sldMkLst>
        <pc:spChg chg="mod">
          <ac:chgData name="Amman Yusuf" userId="S::amman.yusuf@ucalgary.ca::2464cf06-23bb-45a8-95a1-8d35bc926c06" providerId="AD" clId="Web-{8D04C5E5-AC30-4C31-87C4-EEE25BCE5811}" dt="2020-11-07T17:28:30.749" v="163" actId="20577"/>
          <ac:spMkLst>
            <pc:docMk/>
            <pc:sldMk cId="3861744590" sldId="263"/>
            <ac:spMk id="2" creationId="{B5FAF92E-DAEC-4E6B-9B99-8BC3A8D26035}"/>
          </ac:spMkLst>
        </pc:spChg>
      </pc:sldChg>
      <pc:sldChg chg="del">
        <pc:chgData name="Amman Yusuf" userId="S::amman.yusuf@ucalgary.ca::2464cf06-23bb-45a8-95a1-8d35bc926c06" providerId="AD" clId="Web-{8D04C5E5-AC30-4C31-87C4-EEE25BCE5811}" dt="2020-11-07T17:28:41.046" v="166"/>
        <pc:sldMkLst>
          <pc:docMk/>
          <pc:sldMk cId="2196585728" sldId="264"/>
        </pc:sldMkLst>
      </pc:sldChg>
      <pc:sldChg chg="modSp">
        <pc:chgData name="Amman Yusuf" userId="S::amman.yusuf@ucalgary.ca::2464cf06-23bb-45a8-95a1-8d35bc926c06" providerId="AD" clId="Web-{8D04C5E5-AC30-4C31-87C4-EEE25BCE5811}" dt="2020-11-07T17:28:52.452" v="170" actId="14100"/>
        <pc:sldMkLst>
          <pc:docMk/>
          <pc:sldMk cId="3992914458" sldId="265"/>
        </pc:sldMkLst>
        <pc:spChg chg="mod">
          <ac:chgData name="Amman Yusuf" userId="S::amman.yusuf@ucalgary.ca::2464cf06-23bb-45a8-95a1-8d35bc926c06" providerId="AD" clId="Web-{8D04C5E5-AC30-4C31-87C4-EEE25BCE5811}" dt="2020-11-07T17:28:52.452" v="170" actId="14100"/>
          <ac:spMkLst>
            <pc:docMk/>
            <pc:sldMk cId="3992914458" sldId="265"/>
            <ac:spMk id="2" creationId="{535F523E-D3DE-46D7-AF2E-8C39BF62835B}"/>
          </ac:spMkLst>
        </pc:spChg>
      </pc:sldChg>
      <pc:sldChg chg="modSp">
        <pc:chgData name="Amman Yusuf" userId="S::amman.yusuf@ucalgary.ca::2464cf06-23bb-45a8-95a1-8d35bc926c06" providerId="AD" clId="Web-{8D04C5E5-AC30-4C31-87C4-EEE25BCE5811}" dt="2020-11-07T17:29:14.483" v="175" actId="14100"/>
        <pc:sldMkLst>
          <pc:docMk/>
          <pc:sldMk cId="2618438128" sldId="266"/>
        </pc:sldMkLst>
        <pc:spChg chg="mod">
          <ac:chgData name="Amman Yusuf" userId="S::amman.yusuf@ucalgary.ca::2464cf06-23bb-45a8-95a1-8d35bc926c06" providerId="AD" clId="Web-{8D04C5E5-AC30-4C31-87C4-EEE25BCE5811}" dt="2020-11-07T17:29:14.483" v="175" actId="14100"/>
          <ac:spMkLst>
            <pc:docMk/>
            <pc:sldMk cId="2618438128" sldId="266"/>
            <ac:spMk id="2" creationId="{E8CE7375-15F1-45EB-9B04-34890C5B0080}"/>
          </ac:spMkLst>
        </pc:spChg>
      </pc:sldChg>
      <pc:sldChg chg="del">
        <pc:chgData name="Amman Yusuf" userId="S::amman.yusuf@ucalgary.ca::2464cf06-23bb-45a8-95a1-8d35bc926c06" providerId="AD" clId="Web-{8D04C5E5-AC30-4C31-87C4-EEE25BCE5811}" dt="2020-11-07T17:29:21.186" v="176"/>
        <pc:sldMkLst>
          <pc:docMk/>
          <pc:sldMk cId="1271628418" sldId="267"/>
        </pc:sldMkLst>
      </pc:sldChg>
      <pc:sldChg chg="modSp">
        <pc:chgData name="Amman Yusuf" userId="S::amman.yusuf@ucalgary.ca::2464cf06-23bb-45a8-95a1-8d35bc926c06" providerId="AD" clId="Web-{8D04C5E5-AC30-4C31-87C4-EEE25BCE5811}" dt="2020-11-07T17:29:36.405" v="180" actId="20577"/>
        <pc:sldMkLst>
          <pc:docMk/>
          <pc:sldMk cId="3841588254" sldId="268"/>
        </pc:sldMkLst>
        <pc:spChg chg="mod">
          <ac:chgData name="Amman Yusuf" userId="S::amman.yusuf@ucalgary.ca::2464cf06-23bb-45a8-95a1-8d35bc926c06" providerId="AD" clId="Web-{8D04C5E5-AC30-4C31-87C4-EEE25BCE5811}" dt="2020-11-07T17:29:36.405" v="180" actId="20577"/>
          <ac:spMkLst>
            <pc:docMk/>
            <pc:sldMk cId="3841588254" sldId="268"/>
            <ac:spMk id="2" creationId="{FF9FA918-ABFE-40BE-8DDC-D8E43F09917F}"/>
          </ac:spMkLst>
        </pc:spChg>
      </pc:sldChg>
    </pc:docChg>
  </pc:docChgLst>
  <pc:docChgLst>
    <pc:chgData name="Edmund Sayson" userId="S::edmund.sayson1@ucalgary.ca::1a294e79-e3a8-4517-9d9b-ba3740344fa0" providerId="AD" clId="Web-{AA8BFD37-7B55-4BC8-A15A-ACC7D6884F72}"/>
    <pc:docChg chg="modSld">
      <pc:chgData name="Edmund Sayson" userId="S::edmund.sayson1@ucalgary.ca::1a294e79-e3a8-4517-9d9b-ba3740344fa0" providerId="AD" clId="Web-{AA8BFD37-7B55-4BC8-A15A-ACC7D6884F72}" dt="2020-11-08T07:55:54.809" v="10"/>
      <pc:docMkLst>
        <pc:docMk/>
      </pc:docMkLst>
      <pc:sldChg chg="addSp delSp modSp">
        <pc:chgData name="Edmund Sayson" userId="S::edmund.sayson1@ucalgary.ca::1a294e79-e3a8-4517-9d9b-ba3740344fa0" providerId="AD" clId="Web-{AA8BFD37-7B55-4BC8-A15A-ACC7D6884F72}" dt="2020-11-08T07:54:43.481" v="9"/>
        <pc:sldMkLst>
          <pc:docMk/>
          <pc:sldMk cId="399158420" sldId="260"/>
        </pc:sldMkLst>
        <pc:picChg chg="add del mod">
          <ac:chgData name="Edmund Sayson" userId="S::edmund.sayson1@ucalgary.ca::1a294e79-e3a8-4517-9d9b-ba3740344fa0" providerId="AD" clId="Web-{AA8BFD37-7B55-4BC8-A15A-ACC7D6884F72}" dt="2020-11-08T07:54:43.481" v="9"/>
          <ac:picMkLst>
            <pc:docMk/>
            <pc:sldMk cId="399158420" sldId="260"/>
            <ac:picMk id="3" creationId="{802FCD24-BA34-42DC-A567-867CD6B570E7}"/>
          </ac:picMkLst>
        </pc:picChg>
        <pc:picChg chg="mod">
          <ac:chgData name="Edmund Sayson" userId="S::edmund.sayson1@ucalgary.ca::1a294e79-e3a8-4517-9d9b-ba3740344fa0" providerId="AD" clId="Web-{AA8BFD37-7B55-4BC8-A15A-ACC7D6884F72}" dt="2020-11-08T07:54:16.325" v="1" actId="14100"/>
          <ac:picMkLst>
            <pc:docMk/>
            <pc:sldMk cId="399158420" sldId="260"/>
            <ac:picMk id="7" creationId="{779BB5AA-F00A-4A23-A9D9-A59E1A969E30}"/>
          </ac:picMkLst>
        </pc:picChg>
      </pc:sldChg>
      <pc:sldChg chg="modSp">
        <pc:chgData name="Edmund Sayson" userId="S::edmund.sayson1@ucalgary.ca::1a294e79-e3a8-4517-9d9b-ba3740344fa0" providerId="AD" clId="Web-{AA8BFD37-7B55-4BC8-A15A-ACC7D6884F72}" dt="2020-11-08T07:55:54.809" v="10"/>
        <pc:sldMkLst>
          <pc:docMk/>
          <pc:sldMk cId="2618438128" sldId="266"/>
        </pc:sldMkLst>
        <pc:picChg chg="ord">
          <ac:chgData name="Edmund Sayson" userId="S::edmund.sayson1@ucalgary.ca::1a294e79-e3a8-4517-9d9b-ba3740344fa0" providerId="AD" clId="Web-{AA8BFD37-7B55-4BC8-A15A-ACC7D6884F72}" dt="2020-11-08T07:55:54.809" v="10"/>
          <ac:picMkLst>
            <pc:docMk/>
            <pc:sldMk cId="2618438128" sldId="266"/>
            <ac:picMk id="8" creationId="{8B2F2FF0-6FB6-4259-9C7F-DED9CA0AABC5}"/>
          </ac:picMkLst>
        </pc:picChg>
      </pc:sldChg>
    </pc:docChg>
  </pc:docChgLst>
  <pc:docChgLst>
    <pc:chgData name="Amman Yusuf" userId="S::amman.yusuf@ucalgary.ca::2464cf06-23bb-45a8-95a1-8d35bc926c06" providerId="AD" clId="Web-{C9963557-E741-4F80-B099-2195B6C7F6B5}"/>
    <pc:docChg chg="addSld delSld modSld addMainMaster delMainMaster">
      <pc:chgData name="Amman Yusuf" userId="S::amman.yusuf@ucalgary.ca::2464cf06-23bb-45a8-95a1-8d35bc926c06" providerId="AD" clId="Web-{C9963557-E741-4F80-B099-2195B6C7F6B5}" dt="2020-11-06T05:31:51.860" v="69" actId="20577"/>
      <pc:docMkLst>
        <pc:docMk/>
      </pc:docMkLst>
      <pc:sldChg chg="addSp modSp del mod setBg modClrScheme setClrOvrMap chgLayout">
        <pc:chgData name="Amman Yusuf" userId="S::amman.yusuf@ucalgary.ca::2464cf06-23bb-45a8-95a1-8d35bc926c06" providerId="AD" clId="Web-{C9963557-E741-4F80-B099-2195B6C7F6B5}" dt="2020-11-06T05:30:34.079" v="2"/>
        <pc:sldMkLst>
          <pc:docMk/>
          <pc:sldMk cId="109857222" sldId="256"/>
        </pc:sldMkLst>
        <pc:spChg chg="mod">
          <ac:chgData name="Amman Yusuf" userId="S::amman.yusuf@ucalgary.ca::2464cf06-23bb-45a8-95a1-8d35bc926c06" providerId="AD" clId="Web-{C9963557-E741-4F80-B099-2195B6C7F6B5}" dt="2020-11-06T05:29:47.125" v="0"/>
          <ac:spMkLst>
            <pc:docMk/>
            <pc:sldMk cId="109857222" sldId="256"/>
            <ac:spMk id="2" creationId="{00000000-0000-0000-0000-000000000000}"/>
          </ac:spMkLst>
        </pc:spChg>
        <pc:spChg chg="mod">
          <ac:chgData name="Amman Yusuf" userId="S::amman.yusuf@ucalgary.ca::2464cf06-23bb-45a8-95a1-8d35bc926c06" providerId="AD" clId="Web-{C9963557-E741-4F80-B099-2195B6C7F6B5}" dt="2020-11-06T05:29:47.125" v="0"/>
          <ac:spMkLst>
            <pc:docMk/>
            <pc:sldMk cId="109857222" sldId="256"/>
            <ac:spMk id="3" creationId="{00000000-0000-0000-0000-000000000000}"/>
          </ac:spMkLst>
        </pc:spChg>
        <pc:spChg chg="add">
          <ac:chgData name="Amman Yusuf" userId="S::amman.yusuf@ucalgary.ca::2464cf06-23bb-45a8-95a1-8d35bc926c06" providerId="AD" clId="Web-{C9963557-E741-4F80-B099-2195B6C7F6B5}" dt="2020-11-06T05:29:47.125" v="0"/>
          <ac:spMkLst>
            <pc:docMk/>
            <pc:sldMk cId="109857222" sldId="256"/>
            <ac:spMk id="9" creationId="{4AA13AD3-0A4F-475A-BEBB-DEEFF5C096C3}"/>
          </ac:spMkLst>
        </pc:spChg>
        <pc:spChg chg="add">
          <ac:chgData name="Amman Yusuf" userId="S::amman.yusuf@ucalgary.ca::2464cf06-23bb-45a8-95a1-8d35bc926c06" providerId="AD" clId="Web-{C9963557-E741-4F80-B099-2195B6C7F6B5}" dt="2020-11-06T05:29:47.125" v="0"/>
          <ac:spMkLst>
            <pc:docMk/>
            <pc:sldMk cId="109857222" sldId="256"/>
            <ac:spMk id="11" creationId="{52F9B1C2-7D20-4F91-A660-197C98B9A3B1}"/>
          </ac:spMkLst>
        </pc:spChg>
        <pc:spChg chg="add">
          <ac:chgData name="Amman Yusuf" userId="S::amman.yusuf@ucalgary.ca::2464cf06-23bb-45a8-95a1-8d35bc926c06" providerId="AD" clId="Web-{C9963557-E741-4F80-B099-2195B6C7F6B5}" dt="2020-11-06T05:29:47.125" v="0"/>
          <ac:spMkLst>
            <pc:docMk/>
            <pc:sldMk cId="109857222" sldId="256"/>
            <ac:spMk id="13" creationId="{A89C4E6E-ECA4-40E5-A54E-13E92B678E8C}"/>
          </ac:spMkLst>
        </pc:spChg>
        <pc:picChg chg="add">
          <ac:chgData name="Amman Yusuf" userId="S::amman.yusuf@ucalgary.ca::2464cf06-23bb-45a8-95a1-8d35bc926c06" providerId="AD" clId="Web-{C9963557-E741-4F80-B099-2195B6C7F6B5}" dt="2020-11-06T05:29:47.125" v="0"/>
          <ac:picMkLst>
            <pc:docMk/>
            <pc:sldMk cId="109857222" sldId="256"/>
            <ac:picMk id="4" creationId="{0AD0732D-9C9D-40F5-B0EC-D8CDFB942456}"/>
          </ac:picMkLst>
        </pc:picChg>
      </pc:sldChg>
      <pc:sldChg chg="addSp modSp new mod setBg modClrScheme setClrOvrMap chgLayout">
        <pc:chgData name="Amman Yusuf" userId="S::amman.yusuf@ucalgary.ca::2464cf06-23bb-45a8-95a1-8d35bc926c06" providerId="AD" clId="Web-{C9963557-E741-4F80-B099-2195B6C7F6B5}" dt="2020-11-06T05:31:50.407" v="67" actId="20577"/>
        <pc:sldMkLst>
          <pc:docMk/>
          <pc:sldMk cId="1966450458" sldId="256"/>
        </pc:sldMkLst>
        <pc:spChg chg="mod">
          <ac:chgData name="Amman Yusuf" userId="S::amman.yusuf@ucalgary.ca::2464cf06-23bb-45a8-95a1-8d35bc926c06" providerId="AD" clId="Web-{C9963557-E741-4F80-B099-2195B6C7F6B5}" dt="2020-11-06T05:31:42.704" v="53" actId="20577"/>
          <ac:spMkLst>
            <pc:docMk/>
            <pc:sldMk cId="1966450458" sldId="256"/>
            <ac:spMk id="2" creationId="{E603D511-1243-4547-AAAF-DB9FCF907935}"/>
          </ac:spMkLst>
        </pc:spChg>
        <pc:spChg chg="mod">
          <ac:chgData name="Amman Yusuf" userId="S::amman.yusuf@ucalgary.ca::2464cf06-23bb-45a8-95a1-8d35bc926c06" providerId="AD" clId="Web-{C9963557-E741-4F80-B099-2195B6C7F6B5}" dt="2020-11-06T05:31:50.407" v="67" actId="20577"/>
          <ac:spMkLst>
            <pc:docMk/>
            <pc:sldMk cId="1966450458" sldId="256"/>
            <ac:spMk id="3" creationId="{F90518B4-BA62-4DEC-9C71-8FF64C8E2042}"/>
          </ac:spMkLst>
        </pc:spChg>
        <pc:spChg chg="add">
          <ac:chgData name="Amman Yusuf" userId="S::amman.yusuf@ucalgary.ca::2464cf06-23bb-45a8-95a1-8d35bc926c06" providerId="AD" clId="Web-{C9963557-E741-4F80-B099-2195B6C7F6B5}" dt="2020-11-06T05:31:20.673" v="5"/>
          <ac:spMkLst>
            <pc:docMk/>
            <pc:sldMk cId="1966450458" sldId="256"/>
            <ac:spMk id="9" creationId="{5A59F003-E00A-43F9-91DC-CC54E3B87466}"/>
          </ac:spMkLst>
        </pc:spChg>
        <pc:spChg chg="add">
          <ac:chgData name="Amman Yusuf" userId="S::amman.yusuf@ucalgary.ca::2464cf06-23bb-45a8-95a1-8d35bc926c06" providerId="AD" clId="Web-{C9963557-E741-4F80-B099-2195B6C7F6B5}" dt="2020-11-06T05:31:20.673" v="5"/>
          <ac:spMkLst>
            <pc:docMk/>
            <pc:sldMk cId="1966450458" sldId="256"/>
            <ac:spMk id="11" creationId="{D74A4382-E3AD-430A-9A1F-DFA3E0E77A7D}"/>
          </ac:spMkLst>
        </pc:spChg>
        <pc:spChg chg="add">
          <ac:chgData name="Amman Yusuf" userId="S::amman.yusuf@ucalgary.ca::2464cf06-23bb-45a8-95a1-8d35bc926c06" providerId="AD" clId="Web-{C9963557-E741-4F80-B099-2195B6C7F6B5}" dt="2020-11-06T05:31:20.673" v="5"/>
          <ac:spMkLst>
            <pc:docMk/>
            <pc:sldMk cId="1966450458" sldId="256"/>
            <ac:spMk id="13" creationId="{79F40191-0F44-4FD1-82CC-ACB507C14BE6}"/>
          </ac:spMkLst>
        </pc:spChg>
        <pc:picChg chg="add">
          <ac:chgData name="Amman Yusuf" userId="S::amman.yusuf@ucalgary.ca::2464cf06-23bb-45a8-95a1-8d35bc926c06" providerId="AD" clId="Web-{C9963557-E741-4F80-B099-2195B6C7F6B5}" dt="2020-11-06T05:31:20.673" v="5"/>
          <ac:picMkLst>
            <pc:docMk/>
            <pc:sldMk cId="1966450458" sldId="256"/>
            <ac:picMk id="4" creationId="{B3374E62-49E8-4F49-AF83-E7E98E7BC50E}"/>
          </ac:picMkLst>
        </pc:picChg>
      </pc:sldChg>
      <pc:sldChg chg="new del">
        <pc:chgData name="Amman Yusuf" userId="S::amman.yusuf@ucalgary.ca::2464cf06-23bb-45a8-95a1-8d35bc926c06" providerId="AD" clId="Web-{C9963557-E741-4F80-B099-2195B6C7F6B5}" dt="2020-11-06T05:30:35.032" v="3"/>
        <pc:sldMkLst>
          <pc:docMk/>
          <pc:sldMk cId="2034150126" sldId="257"/>
        </pc:sldMkLst>
      </pc:sldChg>
      <pc:sldMasterChg chg="del delSldLayout">
        <pc:chgData name="Amman Yusuf" userId="S::amman.yusuf@ucalgary.ca::2464cf06-23bb-45a8-95a1-8d35bc926c06" providerId="AD" clId="Web-{C9963557-E741-4F80-B099-2195B6C7F6B5}" dt="2020-11-06T05:29:47.125" v="0"/>
        <pc:sldMasterMkLst>
          <pc:docMk/>
          <pc:sldMasterMk cId="2460954070" sldId="2147483660"/>
        </pc:sldMasterMkLst>
        <pc:sldLayoutChg chg="del">
          <pc:chgData name="Amman Yusuf" userId="S::amman.yusuf@ucalgary.ca::2464cf06-23bb-45a8-95a1-8d35bc926c06" providerId="AD" clId="Web-{C9963557-E741-4F80-B099-2195B6C7F6B5}" dt="2020-11-06T05:29:47.125" v="0"/>
          <pc:sldLayoutMkLst>
            <pc:docMk/>
            <pc:sldMasterMk cId="2460954070" sldId="2147483660"/>
            <pc:sldLayoutMk cId="2385387890" sldId="2147483661"/>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949138452" sldId="2147483662"/>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2591524520" sldId="2147483663"/>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1203092039" sldId="2147483664"/>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3733172339" sldId="2147483665"/>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3210312558" sldId="2147483666"/>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3146388984" sldId="2147483667"/>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3171841454" sldId="2147483668"/>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1718958274" sldId="2147483669"/>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2202905451" sldId="2147483670"/>
          </pc:sldLayoutMkLst>
        </pc:sldLayoutChg>
        <pc:sldLayoutChg chg="del">
          <pc:chgData name="Amman Yusuf" userId="S::amman.yusuf@ucalgary.ca::2464cf06-23bb-45a8-95a1-8d35bc926c06" providerId="AD" clId="Web-{C9963557-E741-4F80-B099-2195B6C7F6B5}" dt="2020-11-06T05:29:47.125" v="0"/>
          <pc:sldLayoutMkLst>
            <pc:docMk/>
            <pc:sldMasterMk cId="2460954070" sldId="2147483660"/>
            <pc:sldLayoutMk cId="3479445657" sldId="2147483671"/>
          </pc:sldLayoutMkLst>
        </pc:sldLayoutChg>
      </pc:sldMasterChg>
      <pc:sldMasterChg chg="add del addSldLayout delSldLayout">
        <pc:chgData name="Amman Yusuf" userId="S::amman.yusuf@ucalgary.ca::2464cf06-23bb-45a8-95a1-8d35bc926c06" providerId="AD" clId="Web-{C9963557-E741-4F80-B099-2195B6C7F6B5}" dt="2020-11-06T05:31:20.673" v="5"/>
        <pc:sldMasterMkLst>
          <pc:docMk/>
          <pc:sldMasterMk cId="1364591993" sldId="2147483724"/>
        </pc:sldMasterMkLst>
        <pc:sldLayoutChg chg="add del">
          <pc:chgData name="Amman Yusuf" userId="S::amman.yusuf@ucalgary.ca::2464cf06-23bb-45a8-95a1-8d35bc926c06" providerId="AD" clId="Web-{C9963557-E741-4F80-B099-2195B6C7F6B5}" dt="2020-11-06T05:31:20.673" v="5"/>
          <pc:sldLayoutMkLst>
            <pc:docMk/>
            <pc:sldMasterMk cId="1364591993" sldId="2147483724"/>
            <pc:sldLayoutMk cId="1300791625" sldId="2147483713"/>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184206052" sldId="2147483714"/>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2937072909" sldId="2147483715"/>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3373765690" sldId="2147483716"/>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1125387536" sldId="2147483717"/>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3316076624" sldId="2147483718"/>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2961437537" sldId="2147483719"/>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1755471910" sldId="2147483720"/>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4207179041" sldId="2147483721"/>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3558180926" sldId="2147483722"/>
          </pc:sldLayoutMkLst>
        </pc:sldLayoutChg>
        <pc:sldLayoutChg chg="add del">
          <pc:chgData name="Amman Yusuf" userId="S::amman.yusuf@ucalgary.ca::2464cf06-23bb-45a8-95a1-8d35bc926c06" providerId="AD" clId="Web-{C9963557-E741-4F80-B099-2195B6C7F6B5}" dt="2020-11-06T05:31:20.673" v="5"/>
          <pc:sldLayoutMkLst>
            <pc:docMk/>
            <pc:sldMasterMk cId="1364591993" sldId="2147483724"/>
            <pc:sldLayoutMk cId="3776719627" sldId="2147483723"/>
          </pc:sldLayoutMkLst>
        </pc:sldLayoutChg>
      </pc:sldMasterChg>
      <pc:sldMasterChg chg="add addSldLayout">
        <pc:chgData name="Amman Yusuf" userId="S::amman.yusuf@ucalgary.ca::2464cf06-23bb-45a8-95a1-8d35bc926c06" providerId="AD" clId="Web-{C9963557-E741-4F80-B099-2195B6C7F6B5}" dt="2020-11-06T05:31:20.673" v="5"/>
        <pc:sldMasterMkLst>
          <pc:docMk/>
          <pc:sldMasterMk cId="317957733" sldId="2147483800"/>
        </pc:sldMasterMkLst>
        <pc:sldLayoutChg chg="add">
          <pc:chgData name="Amman Yusuf" userId="S::amman.yusuf@ucalgary.ca::2464cf06-23bb-45a8-95a1-8d35bc926c06" providerId="AD" clId="Web-{C9963557-E741-4F80-B099-2195B6C7F6B5}" dt="2020-11-06T05:31:20.673" v="5"/>
          <pc:sldLayoutMkLst>
            <pc:docMk/>
            <pc:sldMasterMk cId="317957733" sldId="2147483800"/>
            <pc:sldLayoutMk cId="3165921649" sldId="2147483789"/>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2910002904" sldId="2147483790"/>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2655626268" sldId="2147483791"/>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64737315" sldId="2147483792"/>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1302400310" sldId="2147483793"/>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3902714387" sldId="2147483794"/>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3245901159" sldId="2147483795"/>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3237169368" sldId="2147483796"/>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944804099" sldId="2147483797"/>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4241798256" sldId="2147483798"/>
          </pc:sldLayoutMkLst>
        </pc:sldLayoutChg>
        <pc:sldLayoutChg chg="add">
          <pc:chgData name="Amman Yusuf" userId="S::amman.yusuf@ucalgary.ca::2464cf06-23bb-45a8-95a1-8d35bc926c06" providerId="AD" clId="Web-{C9963557-E741-4F80-B099-2195B6C7F6B5}" dt="2020-11-06T05:31:20.673" v="5"/>
          <pc:sldLayoutMkLst>
            <pc:docMk/>
            <pc:sldMasterMk cId="317957733" sldId="2147483800"/>
            <pc:sldLayoutMk cId="479106425" sldId="2147483799"/>
          </pc:sldLayoutMkLst>
        </pc:sldLayoutChg>
      </pc:sldMasterChg>
    </pc:docChg>
  </pc:docChgLst>
  <pc:docChgLst>
    <pc:chgData name="Amman Yusuf" userId="S::amman.yusuf@ucalgary.ca::2464cf06-23bb-45a8-95a1-8d35bc926c06" providerId="AD" clId="Web-{371390E6-8EB9-4481-8E32-8BAB2A40AC8F}"/>
    <pc:docChg chg="modSld">
      <pc:chgData name="Amman Yusuf" userId="S::amman.yusuf@ucalgary.ca::2464cf06-23bb-45a8-95a1-8d35bc926c06" providerId="AD" clId="Web-{371390E6-8EB9-4481-8E32-8BAB2A40AC8F}" dt="2020-11-07T17:11:57.542" v="24" actId="20577"/>
      <pc:docMkLst>
        <pc:docMk/>
      </pc:docMkLst>
      <pc:sldChg chg="addSp delSp modSp">
        <pc:chgData name="Amman Yusuf" userId="S::amman.yusuf@ucalgary.ca::2464cf06-23bb-45a8-95a1-8d35bc926c06" providerId="AD" clId="Web-{371390E6-8EB9-4481-8E32-8BAB2A40AC8F}" dt="2020-11-07T17:11:57.542" v="23" actId="20577"/>
        <pc:sldMkLst>
          <pc:docMk/>
          <pc:sldMk cId="720929327" sldId="257"/>
        </pc:sldMkLst>
        <pc:spChg chg="mod">
          <ac:chgData name="Amman Yusuf" userId="S::amman.yusuf@ucalgary.ca::2464cf06-23bb-45a8-95a1-8d35bc926c06" providerId="AD" clId="Web-{371390E6-8EB9-4481-8E32-8BAB2A40AC8F}" dt="2020-11-07T17:11:57.542" v="23" actId="20577"/>
          <ac:spMkLst>
            <pc:docMk/>
            <pc:sldMk cId="720929327" sldId="257"/>
            <ac:spMk id="12" creationId="{68B5F5B2-EFD9-424C-920A-610BBB15B014}"/>
          </ac:spMkLst>
        </pc:spChg>
        <pc:spChg chg="mod">
          <ac:chgData name="Amman Yusuf" userId="S::amman.yusuf@ucalgary.ca::2464cf06-23bb-45a8-95a1-8d35bc926c06" providerId="AD" clId="Web-{371390E6-8EB9-4481-8E32-8BAB2A40AC8F}" dt="2020-11-07T17:11:50.604" v="6" actId="20577"/>
          <ac:spMkLst>
            <pc:docMk/>
            <pc:sldMk cId="720929327" sldId="257"/>
            <ac:spMk id="14" creationId="{59A5B2C2-026C-43BD-9F3A-C9A83778C5E5}"/>
          </ac:spMkLst>
        </pc:spChg>
        <pc:picChg chg="add del mod">
          <ac:chgData name="Amman Yusuf" userId="S::amman.yusuf@ucalgary.ca::2464cf06-23bb-45a8-95a1-8d35bc926c06" providerId="AD" clId="Web-{371390E6-8EB9-4481-8E32-8BAB2A40AC8F}" dt="2020-11-07T17:11:40.479" v="4"/>
          <ac:picMkLst>
            <pc:docMk/>
            <pc:sldMk cId="720929327" sldId="257"/>
            <ac:picMk id="3" creationId="{02F6B50E-D639-4912-86B4-B49D10EC428A}"/>
          </ac:picMkLst>
        </pc:picChg>
        <pc:picChg chg="del">
          <ac:chgData name="Amman Yusuf" userId="S::amman.yusuf@ucalgary.ca::2464cf06-23bb-45a8-95a1-8d35bc926c06" providerId="AD" clId="Web-{371390E6-8EB9-4481-8E32-8BAB2A40AC8F}" dt="2020-11-07T17:11:45.526" v="5"/>
          <ac:picMkLst>
            <pc:docMk/>
            <pc:sldMk cId="720929327" sldId="257"/>
            <ac:picMk id="5" creationId="{11C5CFF4-525B-433A-87FD-7453111E076E}"/>
          </ac:picMkLst>
        </pc:picChg>
      </pc:sldChg>
    </pc:docChg>
  </pc:docChgLst>
  <pc:docChgLst>
    <pc:chgData name="Edmund Sayson" userId="S::edmund.sayson1@ucalgary.ca::1a294e79-e3a8-4517-9d9b-ba3740344fa0" providerId="AD" clId="Web-{F801D519-C089-4EA2-B48B-75B63E7DC6EB}"/>
    <pc:docChg chg="modSld">
      <pc:chgData name="Edmund Sayson" userId="S::edmund.sayson1@ucalgary.ca::1a294e79-e3a8-4517-9d9b-ba3740344fa0" providerId="AD" clId="Web-{F801D519-C089-4EA2-B48B-75B63E7DC6EB}" dt="2020-11-08T07:51:28.182" v="38" actId="1076"/>
      <pc:docMkLst>
        <pc:docMk/>
      </pc:docMkLst>
      <pc:sldChg chg="addSp delSp modSp">
        <pc:chgData name="Edmund Sayson" userId="S::edmund.sayson1@ucalgary.ca::1a294e79-e3a8-4517-9d9b-ba3740344fa0" providerId="AD" clId="Web-{F801D519-C089-4EA2-B48B-75B63E7DC6EB}" dt="2020-11-08T07:49:45.727" v="25" actId="14100"/>
        <pc:sldMkLst>
          <pc:docMk/>
          <pc:sldMk cId="399158420" sldId="260"/>
        </pc:sldMkLst>
        <pc:spChg chg="add del mod">
          <ac:chgData name="Edmund Sayson" userId="S::edmund.sayson1@ucalgary.ca::1a294e79-e3a8-4517-9d9b-ba3740344fa0" providerId="AD" clId="Web-{F801D519-C089-4EA2-B48B-75B63E7DC6EB}" dt="2020-11-08T07:48:09.177" v="3"/>
          <ac:spMkLst>
            <pc:docMk/>
            <pc:sldMk cId="399158420" sldId="260"/>
            <ac:spMk id="5" creationId="{75679ABF-8572-497B-95BC-A6F1183C0922}"/>
          </ac:spMkLst>
        </pc:spChg>
        <pc:spChg chg="add del mod">
          <ac:chgData name="Edmund Sayson" userId="S::edmund.sayson1@ucalgary.ca::1a294e79-e3a8-4517-9d9b-ba3740344fa0" providerId="AD" clId="Web-{F801D519-C089-4EA2-B48B-75B63E7DC6EB}" dt="2020-11-08T07:48:48.880" v="12"/>
          <ac:spMkLst>
            <pc:docMk/>
            <pc:sldMk cId="399158420" sldId="260"/>
            <ac:spMk id="9" creationId="{0CB01E32-DA76-4E29-9ED5-81C6BA48AFED}"/>
          </ac:spMkLst>
        </pc:spChg>
        <pc:spChg chg="ord">
          <ac:chgData name="Edmund Sayson" userId="S::edmund.sayson1@ucalgary.ca::1a294e79-e3a8-4517-9d9b-ba3740344fa0" providerId="AD" clId="Web-{F801D519-C089-4EA2-B48B-75B63E7DC6EB}" dt="2020-11-08T07:49:02.334" v="15"/>
          <ac:spMkLst>
            <pc:docMk/>
            <pc:sldMk cId="399158420" sldId="260"/>
            <ac:spMk id="26" creationId="{BD4C0BBB-0042-4603-A226-6117F3FD5B3C}"/>
          </ac:spMkLst>
        </pc:spChg>
        <pc:spChg chg="ord">
          <ac:chgData name="Edmund Sayson" userId="S::edmund.sayson1@ucalgary.ca::1a294e79-e3a8-4517-9d9b-ba3740344fa0" providerId="AD" clId="Web-{F801D519-C089-4EA2-B48B-75B63E7DC6EB}" dt="2020-11-08T07:49:05.537" v="16"/>
          <ac:spMkLst>
            <pc:docMk/>
            <pc:sldMk cId="399158420" sldId="260"/>
            <ac:spMk id="28" creationId="{EC44F520-2598-460E-9F91-B02F60830CA2}"/>
          </ac:spMkLst>
        </pc:spChg>
        <pc:spChg chg="ord">
          <ac:chgData name="Edmund Sayson" userId="S::edmund.sayson1@ucalgary.ca::1a294e79-e3a8-4517-9d9b-ba3740344fa0" providerId="AD" clId="Web-{F801D519-C089-4EA2-B48B-75B63E7DC6EB}" dt="2020-11-08T07:49:08.209" v="17"/>
          <ac:spMkLst>
            <pc:docMk/>
            <pc:sldMk cId="399158420" sldId="260"/>
            <ac:spMk id="30" creationId="{A8384FB5-9ADC-4DDC-881B-597D56F5B15D}"/>
          </ac:spMkLst>
        </pc:spChg>
        <pc:spChg chg="ord">
          <ac:chgData name="Edmund Sayson" userId="S::edmund.sayson1@ucalgary.ca::1a294e79-e3a8-4517-9d9b-ba3740344fa0" providerId="AD" clId="Web-{F801D519-C089-4EA2-B48B-75B63E7DC6EB}" dt="2020-11-08T07:49:18.381" v="19"/>
          <ac:spMkLst>
            <pc:docMk/>
            <pc:sldMk cId="399158420" sldId="260"/>
            <ac:spMk id="32" creationId="{0AF57B88-1D4C-41FA-A761-EC1DD10C35CB}"/>
          </ac:spMkLst>
        </pc:spChg>
        <pc:picChg chg="add del">
          <ac:chgData name="Edmund Sayson" userId="S::edmund.sayson1@ucalgary.ca::1a294e79-e3a8-4517-9d9b-ba3740344fa0" providerId="AD" clId="Web-{F801D519-C089-4EA2-B48B-75B63E7DC6EB}" dt="2020-11-08T07:48:32.880" v="9"/>
          <ac:picMkLst>
            <pc:docMk/>
            <pc:sldMk cId="399158420" sldId="260"/>
            <ac:picMk id="6" creationId="{9CC3E9C7-8D0A-4A6E-BF7A-42C6DE118BB8}"/>
          </ac:picMkLst>
        </pc:picChg>
        <pc:picChg chg="add mod ord">
          <ac:chgData name="Edmund Sayson" userId="S::edmund.sayson1@ucalgary.ca::1a294e79-e3a8-4517-9d9b-ba3740344fa0" providerId="AD" clId="Web-{F801D519-C089-4EA2-B48B-75B63E7DC6EB}" dt="2020-11-08T07:49:45.727" v="25" actId="14100"/>
          <ac:picMkLst>
            <pc:docMk/>
            <pc:sldMk cId="399158420" sldId="260"/>
            <ac:picMk id="7" creationId="{779BB5AA-F00A-4A23-A9D9-A59E1A969E30}"/>
          </ac:picMkLst>
        </pc:picChg>
      </pc:sldChg>
      <pc:sldChg chg="addSp delSp modSp">
        <pc:chgData name="Edmund Sayson" userId="S::edmund.sayson1@ucalgary.ca::1a294e79-e3a8-4517-9d9b-ba3740344fa0" providerId="AD" clId="Web-{F801D519-C089-4EA2-B48B-75B63E7DC6EB}" dt="2020-11-08T07:51:28.182" v="38" actId="1076"/>
        <pc:sldMkLst>
          <pc:docMk/>
          <pc:sldMk cId="1776094804" sldId="273"/>
        </pc:sldMkLst>
        <pc:picChg chg="del">
          <ac:chgData name="Edmund Sayson" userId="S::edmund.sayson1@ucalgary.ca::1a294e79-e3a8-4517-9d9b-ba3740344fa0" providerId="AD" clId="Web-{F801D519-C089-4EA2-B48B-75B63E7DC6EB}" dt="2020-11-08T07:51:11.088" v="32"/>
          <ac:picMkLst>
            <pc:docMk/>
            <pc:sldMk cId="1776094804" sldId="273"/>
            <ac:picMk id="4" creationId="{76F2AF0F-A95E-45F4-8AF4-710A1BECA964}"/>
          </ac:picMkLst>
        </pc:picChg>
        <pc:picChg chg="add mod ord">
          <ac:chgData name="Edmund Sayson" userId="S::edmund.sayson1@ucalgary.ca::1a294e79-e3a8-4517-9d9b-ba3740344fa0" providerId="AD" clId="Web-{F801D519-C089-4EA2-B48B-75B63E7DC6EB}" dt="2020-11-08T07:51:28.182" v="38" actId="1076"/>
          <ac:picMkLst>
            <pc:docMk/>
            <pc:sldMk cId="1776094804" sldId="273"/>
            <ac:picMk id="5" creationId="{3DB09428-45E7-46BE-B412-F8420EBB47B5}"/>
          </ac:picMkLst>
        </pc:picChg>
      </pc:sldChg>
    </pc:docChg>
  </pc:docChgLst>
  <pc:docChgLst>
    <pc:chgData name="Amman Yusuf" userId="S::amman.yusuf@ucalgary.ca::2464cf06-23bb-45a8-95a1-8d35bc926c06" providerId="AD" clId="Web-{4410EDDC-128C-4745-A610-283C93BD8E6B}"/>
    <pc:docChg chg="addSld delSld modSld addMainMaster delMainMaster">
      <pc:chgData name="Amman Yusuf" userId="S::amman.yusuf@ucalgary.ca::2464cf06-23bb-45a8-95a1-8d35bc926c06" providerId="AD" clId="Web-{4410EDDC-128C-4745-A610-283C93BD8E6B}" dt="2020-11-06T07:22:04.455" v="3199"/>
      <pc:docMkLst>
        <pc:docMk/>
      </pc:docMkLst>
      <pc:sldChg chg="addSp delSp modSp new mod setBg modClrScheme chgLayout">
        <pc:chgData name="Amman Yusuf" userId="S::amman.yusuf@ucalgary.ca::2464cf06-23bb-45a8-95a1-8d35bc926c06" providerId="AD" clId="Web-{4410EDDC-128C-4745-A610-283C93BD8E6B}" dt="2020-11-06T05:42:57.589" v="479" actId="20577"/>
        <pc:sldMkLst>
          <pc:docMk/>
          <pc:sldMk cId="665328996" sldId="256"/>
        </pc:sldMkLst>
        <pc:spChg chg="mod">
          <ac:chgData name="Amman Yusuf" userId="S::amman.yusuf@ucalgary.ca::2464cf06-23bb-45a8-95a1-8d35bc926c06" providerId="AD" clId="Web-{4410EDDC-128C-4745-A610-283C93BD8E6B}" dt="2020-11-06T05:42:57.589" v="479" actId="20577"/>
          <ac:spMkLst>
            <pc:docMk/>
            <pc:sldMk cId="665328996" sldId="256"/>
            <ac:spMk id="2" creationId="{43A25B44-20A4-4B2F-8AAC-0D4CEAEB09A6}"/>
          </ac:spMkLst>
        </pc:spChg>
        <pc:spChg chg="mod">
          <ac:chgData name="Amman Yusuf" userId="S::amman.yusuf@ucalgary.ca::2464cf06-23bb-45a8-95a1-8d35bc926c06" providerId="AD" clId="Web-{4410EDDC-128C-4745-A610-283C93BD8E6B}" dt="2020-11-06T05:42:28.542" v="458"/>
          <ac:spMkLst>
            <pc:docMk/>
            <pc:sldMk cId="665328996" sldId="256"/>
            <ac:spMk id="3" creationId="{24F61656-AA9C-4800-BC6D-7A39ACD5BE6F}"/>
          </ac:spMkLst>
        </pc:spChg>
        <pc:spChg chg="add">
          <ac:chgData name="Amman Yusuf" userId="S::amman.yusuf@ucalgary.ca::2464cf06-23bb-45a8-95a1-8d35bc926c06" providerId="AD" clId="Web-{4410EDDC-128C-4745-A610-283C93BD8E6B}" dt="2020-11-06T05:42:28.542" v="458"/>
          <ac:spMkLst>
            <pc:docMk/>
            <pc:sldMk cId="665328996" sldId="256"/>
            <ac:spMk id="5" creationId="{36F292AA-C8DB-4CAA-97C9-456CF8540690}"/>
          </ac:spMkLst>
        </pc:spChg>
        <pc:spChg chg="add">
          <ac:chgData name="Amman Yusuf" userId="S::amman.yusuf@ucalgary.ca::2464cf06-23bb-45a8-95a1-8d35bc926c06" providerId="AD" clId="Web-{4410EDDC-128C-4745-A610-283C93BD8E6B}" dt="2020-11-06T05:42:28.542" v="458"/>
          <ac:spMkLst>
            <pc:docMk/>
            <pc:sldMk cId="665328996" sldId="256"/>
            <ac:spMk id="7" creationId="{AA065953-3D69-4CD4-80C3-DF10DEB4C761}"/>
          </ac:spMkLst>
        </pc:spChg>
        <pc:spChg chg="add del">
          <ac:chgData name="Amman Yusuf" userId="S::amman.yusuf@ucalgary.ca::2464cf06-23bb-45a8-95a1-8d35bc926c06" providerId="AD" clId="Web-{4410EDDC-128C-4745-A610-283C93BD8E6B}" dt="2020-11-06T05:42:28.464" v="457"/>
          <ac:spMkLst>
            <pc:docMk/>
            <pc:sldMk cId="665328996" sldId="256"/>
            <ac:spMk id="9" creationId="{7A18C9FB-EC4C-4DAE-8F7D-C6E5AF607958}"/>
          </ac:spMkLst>
        </pc:spChg>
        <pc:spChg chg="add del">
          <ac:chgData name="Amman Yusuf" userId="S::amman.yusuf@ucalgary.ca::2464cf06-23bb-45a8-95a1-8d35bc926c06" providerId="AD" clId="Web-{4410EDDC-128C-4745-A610-283C93BD8E6B}" dt="2020-11-06T05:42:28.464" v="457"/>
          <ac:spMkLst>
            <pc:docMk/>
            <pc:sldMk cId="665328996" sldId="256"/>
            <ac:spMk id="11" creationId="{55F5D1E8-E605-4EFC-8912-6E191F84FE26}"/>
          </ac:spMkLst>
        </pc:spChg>
        <pc:spChg chg="add">
          <ac:chgData name="Amman Yusuf" userId="S::amman.yusuf@ucalgary.ca::2464cf06-23bb-45a8-95a1-8d35bc926c06" providerId="AD" clId="Web-{4410EDDC-128C-4745-A610-283C93BD8E6B}" dt="2020-11-06T05:42:28.542" v="458"/>
          <ac:spMkLst>
            <pc:docMk/>
            <pc:sldMk cId="665328996" sldId="256"/>
            <ac:spMk id="13" creationId="{2AB36DB5-F10D-4EDB-87E2-ECB9301FFC62}"/>
          </ac:spMkLst>
        </pc:spChg>
        <pc:spChg chg="add">
          <ac:chgData name="Amman Yusuf" userId="S::amman.yusuf@ucalgary.ca::2464cf06-23bb-45a8-95a1-8d35bc926c06" providerId="AD" clId="Web-{4410EDDC-128C-4745-A610-283C93BD8E6B}" dt="2020-11-06T05:42:28.542" v="458"/>
          <ac:spMkLst>
            <pc:docMk/>
            <pc:sldMk cId="665328996" sldId="256"/>
            <ac:spMk id="15" creationId="{446F195D-95DC-419E-BBC1-E2B601A6067B}"/>
          </ac:spMkLst>
        </pc:spChg>
        <pc:spChg chg="add">
          <ac:chgData name="Amman Yusuf" userId="S::amman.yusuf@ucalgary.ca::2464cf06-23bb-45a8-95a1-8d35bc926c06" providerId="AD" clId="Web-{4410EDDC-128C-4745-A610-283C93BD8E6B}" dt="2020-11-06T05:42:28.542" v="458"/>
          <ac:spMkLst>
            <pc:docMk/>
            <pc:sldMk cId="665328996" sldId="256"/>
            <ac:spMk id="17" creationId="{2256CF5B-1DAD-4912-86B9-FCA733692FED}"/>
          </ac:spMkLst>
        </pc:spChg>
        <pc:picChg chg="add del">
          <ac:chgData name="Amman Yusuf" userId="S::amman.yusuf@ucalgary.ca::2464cf06-23bb-45a8-95a1-8d35bc926c06" providerId="AD" clId="Web-{4410EDDC-128C-4745-A610-283C93BD8E6B}" dt="2020-11-06T05:42:28.464" v="457"/>
          <ac:picMkLst>
            <pc:docMk/>
            <pc:sldMk cId="665328996" sldId="256"/>
            <ac:picMk id="4" creationId="{0D77054F-EB90-427F-9FF5-95FB8C043380}"/>
          </ac:picMkLst>
        </pc:picChg>
        <pc:picChg chg="add">
          <ac:chgData name="Amman Yusuf" userId="S::amman.yusuf@ucalgary.ca::2464cf06-23bb-45a8-95a1-8d35bc926c06" providerId="AD" clId="Web-{4410EDDC-128C-4745-A610-283C93BD8E6B}" dt="2020-11-06T05:42:28.542" v="458"/>
          <ac:picMkLst>
            <pc:docMk/>
            <pc:sldMk cId="665328996" sldId="256"/>
            <ac:picMk id="6" creationId="{482DBBB2-DD3E-47A1-AA13-BDE9535D1AF5}"/>
          </ac:picMkLst>
        </pc:picChg>
      </pc:sldChg>
      <pc:sldChg chg="addSp modSp new del mod setBg modClrScheme chgLayout">
        <pc:chgData name="Amman Yusuf" userId="S::amman.yusuf@ucalgary.ca::2464cf06-23bb-45a8-95a1-8d35bc926c06" providerId="AD" clId="Web-{4410EDDC-128C-4745-A610-283C93BD8E6B}" dt="2020-11-06T05:38:07.759" v="228"/>
        <pc:sldMkLst>
          <pc:docMk/>
          <pc:sldMk cId="779896510" sldId="256"/>
        </pc:sldMkLst>
        <pc:spChg chg="mod">
          <ac:chgData name="Amman Yusuf" userId="S::amman.yusuf@ucalgary.ca::2464cf06-23bb-45a8-95a1-8d35bc926c06" providerId="AD" clId="Web-{4410EDDC-128C-4745-A610-283C93BD8E6B}" dt="2020-11-06T05:37:22.302" v="211" actId="20577"/>
          <ac:spMkLst>
            <pc:docMk/>
            <pc:sldMk cId="779896510" sldId="256"/>
            <ac:spMk id="2" creationId="{D76BFEF0-60E8-407D-BD11-40084F358F26}"/>
          </ac:spMkLst>
        </pc:spChg>
        <pc:spChg chg="mod">
          <ac:chgData name="Amman Yusuf" userId="S::amman.yusuf@ucalgary.ca::2464cf06-23bb-45a8-95a1-8d35bc926c06" providerId="AD" clId="Web-{4410EDDC-128C-4745-A610-283C93BD8E6B}" dt="2020-11-06T05:37:07.912" v="187"/>
          <ac:spMkLst>
            <pc:docMk/>
            <pc:sldMk cId="779896510" sldId="256"/>
            <ac:spMk id="3" creationId="{D9E4102D-6BEE-484F-81C6-587BE671B2AB}"/>
          </ac:spMkLst>
        </pc:spChg>
        <pc:spChg chg="add">
          <ac:chgData name="Amman Yusuf" userId="S::amman.yusuf@ucalgary.ca::2464cf06-23bb-45a8-95a1-8d35bc926c06" providerId="AD" clId="Web-{4410EDDC-128C-4745-A610-283C93BD8E6B}" dt="2020-11-06T05:37:07.912" v="187"/>
          <ac:spMkLst>
            <pc:docMk/>
            <pc:sldMk cId="779896510" sldId="256"/>
            <ac:spMk id="9" creationId="{610334BF-0422-4A9A-BE46-AEB8C348BAC4}"/>
          </ac:spMkLst>
        </pc:spChg>
        <pc:spChg chg="add">
          <ac:chgData name="Amman Yusuf" userId="S::amman.yusuf@ucalgary.ca::2464cf06-23bb-45a8-95a1-8d35bc926c06" providerId="AD" clId="Web-{4410EDDC-128C-4745-A610-283C93BD8E6B}" dt="2020-11-06T05:37:07.912" v="187"/>
          <ac:spMkLst>
            <pc:docMk/>
            <pc:sldMk cId="779896510" sldId="256"/>
            <ac:spMk id="11" creationId="{C98F2823-0279-49D8-928D-754B222533EF}"/>
          </ac:spMkLst>
        </pc:spChg>
        <pc:spChg chg="add">
          <ac:chgData name="Amman Yusuf" userId="S::amman.yusuf@ucalgary.ca::2464cf06-23bb-45a8-95a1-8d35bc926c06" providerId="AD" clId="Web-{4410EDDC-128C-4745-A610-283C93BD8E6B}" dt="2020-11-06T05:37:07.912" v="187"/>
          <ac:spMkLst>
            <pc:docMk/>
            <pc:sldMk cId="779896510" sldId="256"/>
            <ac:spMk id="13" creationId="{02E45E95-311C-41C7-A882-6E43F0806865}"/>
          </ac:spMkLst>
        </pc:spChg>
        <pc:spChg chg="add">
          <ac:chgData name="Amman Yusuf" userId="S::amman.yusuf@ucalgary.ca::2464cf06-23bb-45a8-95a1-8d35bc926c06" providerId="AD" clId="Web-{4410EDDC-128C-4745-A610-283C93BD8E6B}" dt="2020-11-06T05:37:07.912" v="187"/>
          <ac:spMkLst>
            <pc:docMk/>
            <pc:sldMk cId="779896510" sldId="256"/>
            <ac:spMk id="15" creationId="{B7299D5D-ECC5-41EB-B830-C3A35FB35516}"/>
          </ac:spMkLst>
        </pc:spChg>
        <pc:spChg chg="add">
          <ac:chgData name="Amman Yusuf" userId="S::amman.yusuf@ucalgary.ca::2464cf06-23bb-45a8-95a1-8d35bc926c06" providerId="AD" clId="Web-{4410EDDC-128C-4745-A610-283C93BD8E6B}" dt="2020-11-06T05:37:07.912" v="187"/>
          <ac:spMkLst>
            <pc:docMk/>
            <pc:sldMk cId="779896510" sldId="256"/>
            <ac:spMk id="17" creationId="{88C91735-5EFE-44D1-8CC6-FDF0D11B6F5D}"/>
          </ac:spMkLst>
        </pc:spChg>
        <pc:spChg chg="add">
          <ac:chgData name="Amman Yusuf" userId="S::amman.yusuf@ucalgary.ca::2464cf06-23bb-45a8-95a1-8d35bc926c06" providerId="AD" clId="Web-{4410EDDC-128C-4745-A610-283C93BD8E6B}" dt="2020-11-06T05:37:07.912" v="187"/>
          <ac:spMkLst>
            <pc:docMk/>
            <pc:sldMk cId="779896510" sldId="256"/>
            <ac:spMk id="19" creationId="{D33F926C-2613-475D-AEE4-CD7D87D3BA2D}"/>
          </ac:spMkLst>
        </pc:spChg>
        <pc:spChg chg="add">
          <ac:chgData name="Amman Yusuf" userId="S::amman.yusuf@ucalgary.ca::2464cf06-23bb-45a8-95a1-8d35bc926c06" providerId="AD" clId="Web-{4410EDDC-128C-4745-A610-283C93BD8E6B}" dt="2020-11-06T05:37:07.912" v="187"/>
          <ac:spMkLst>
            <pc:docMk/>
            <pc:sldMk cId="779896510" sldId="256"/>
            <ac:spMk id="21" creationId="{1FD32A06-E9FE-4F5A-88A6-84905A72C26F}"/>
          </ac:spMkLst>
        </pc:spChg>
        <pc:picChg chg="add">
          <ac:chgData name="Amman Yusuf" userId="S::amman.yusuf@ucalgary.ca::2464cf06-23bb-45a8-95a1-8d35bc926c06" providerId="AD" clId="Web-{4410EDDC-128C-4745-A610-283C93BD8E6B}" dt="2020-11-06T05:37:07.912" v="187"/>
          <ac:picMkLst>
            <pc:docMk/>
            <pc:sldMk cId="779896510" sldId="256"/>
            <ac:picMk id="4" creationId="{EDE070D0-72D5-4566-979F-2BC667CB8324}"/>
          </ac:picMkLst>
        </pc:picChg>
      </pc:sldChg>
      <pc:sldChg chg="addSp delSp modSp new del mod setBg modClrScheme chgLayout">
        <pc:chgData name="Amman Yusuf" userId="S::amman.yusuf@ucalgary.ca::2464cf06-23bb-45a8-95a1-8d35bc926c06" providerId="AD" clId="Web-{4410EDDC-128C-4745-A610-283C93BD8E6B}" dt="2020-11-06T05:41:59.276" v="452"/>
        <pc:sldMkLst>
          <pc:docMk/>
          <pc:sldMk cId="1870226656" sldId="256"/>
        </pc:sldMkLst>
        <pc:spChg chg="mod">
          <ac:chgData name="Amman Yusuf" userId="S::amman.yusuf@ucalgary.ca::2464cf06-23bb-45a8-95a1-8d35bc926c06" providerId="AD" clId="Web-{4410EDDC-128C-4745-A610-283C93BD8E6B}" dt="2020-11-06T05:38:42.212" v="268" actId="20577"/>
          <ac:spMkLst>
            <pc:docMk/>
            <pc:sldMk cId="1870226656" sldId="256"/>
            <ac:spMk id="2" creationId="{AB048E82-9E1B-41F6-909B-BB1CE1D4F4DD}"/>
          </ac:spMkLst>
        </pc:spChg>
        <pc:spChg chg="del mod">
          <ac:chgData name="Amman Yusuf" userId="S::amman.yusuf@ucalgary.ca::2464cf06-23bb-45a8-95a1-8d35bc926c06" providerId="AD" clId="Web-{4410EDDC-128C-4745-A610-283C93BD8E6B}" dt="2020-11-06T05:39:07.619" v="299"/>
          <ac:spMkLst>
            <pc:docMk/>
            <pc:sldMk cId="1870226656" sldId="256"/>
            <ac:spMk id="3" creationId="{246DEA76-A501-4CAF-B02B-8F8AD240A054}"/>
          </ac:spMkLst>
        </pc:spChg>
        <pc:spChg chg="add">
          <ac:chgData name="Amman Yusuf" userId="S::amman.yusuf@ucalgary.ca::2464cf06-23bb-45a8-95a1-8d35bc926c06" providerId="AD" clId="Web-{4410EDDC-128C-4745-A610-283C93BD8E6B}" dt="2020-11-06T05:38:17.165" v="231"/>
          <ac:spMkLst>
            <pc:docMk/>
            <pc:sldMk cId="1870226656" sldId="256"/>
            <ac:spMk id="9" creationId="{CA22F210-7186-4074-94C5-FAD2C2EB15B2}"/>
          </ac:spMkLst>
        </pc:spChg>
        <pc:spChg chg="add">
          <ac:chgData name="Amman Yusuf" userId="S::amman.yusuf@ucalgary.ca::2464cf06-23bb-45a8-95a1-8d35bc926c06" providerId="AD" clId="Web-{4410EDDC-128C-4745-A610-283C93BD8E6B}" dt="2020-11-06T05:38:17.165" v="231"/>
          <ac:spMkLst>
            <pc:docMk/>
            <pc:sldMk cId="1870226656" sldId="256"/>
            <ac:spMk id="11" creationId="{7ED93057-B056-4D1D-B0DA-F1619DAAF5A1}"/>
          </ac:spMkLst>
        </pc:spChg>
        <pc:spChg chg="add">
          <ac:chgData name="Amman Yusuf" userId="S::amman.yusuf@ucalgary.ca::2464cf06-23bb-45a8-95a1-8d35bc926c06" providerId="AD" clId="Web-{4410EDDC-128C-4745-A610-283C93BD8E6B}" dt="2020-11-06T05:38:17.165" v="231"/>
          <ac:spMkLst>
            <pc:docMk/>
            <pc:sldMk cId="1870226656" sldId="256"/>
            <ac:spMk id="13" creationId="{F5B41592-BC5E-4AE2-8CA7-91C73FD8F744}"/>
          </ac:spMkLst>
        </pc:spChg>
        <pc:spChg chg="add">
          <ac:chgData name="Amman Yusuf" userId="S::amman.yusuf@ucalgary.ca::2464cf06-23bb-45a8-95a1-8d35bc926c06" providerId="AD" clId="Web-{4410EDDC-128C-4745-A610-283C93BD8E6B}" dt="2020-11-06T05:38:17.165" v="231"/>
          <ac:spMkLst>
            <pc:docMk/>
            <pc:sldMk cId="1870226656" sldId="256"/>
            <ac:spMk id="15" creationId="{CB574A3D-9991-4D4A-91DF-0D0DE47DB31E}"/>
          </ac:spMkLst>
        </pc:spChg>
        <pc:spChg chg="add">
          <ac:chgData name="Amman Yusuf" userId="S::amman.yusuf@ucalgary.ca::2464cf06-23bb-45a8-95a1-8d35bc926c06" providerId="AD" clId="Web-{4410EDDC-128C-4745-A610-283C93BD8E6B}" dt="2020-11-06T05:38:17.165" v="231"/>
          <ac:spMkLst>
            <pc:docMk/>
            <pc:sldMk cId="1870226656" sldId="256"/>
            <ac:spMk id="17" creationId="{D5A56255-4961-41E1-887B-7319F23C909E}"/>
          </ac:spMkLst>
        </pc:spChg>
        <pc:picChg chg="add">
          <ac:chgData name="Amman Yusuf" userId="S::amman.yusuf@ucalgary.ca::2464cf06-23bb-45a8-95a1-8d35bc926c06" providerId="AD" clId="Web-{4410EDDC-128C-4745-A610-283C93BD8E6B}" dt="2020-11-06T05:38:17.165" v="231"/>
          <ac:picMkLst>
            <pc:docMk/>
            <pc:sldMk cId="1870226656" sldId="256"/>
            <ac:picMk id="4" creationId="{743D906C-AFC3-481D-A4B1-012446342114}"/>
          </ac:picMkLst>
        </pc:picChg>
        <pc:picChg chg="add mod">
          <ac:chgData name="Amman Yusuf" userId="S::amman.yusuf@ucalgary.ca::2464cf06-23bb-45a8-95a1-8d35bc926c06" providerId="AD" clId="Web-{4410EDDC-128C-4745-A610-283C93BD8E6B}" dt="2020-11-06T05:39:29.666" v="303" actId="1076"/>
          <ac:picMkLst>
            <pc:docMk/>
            <pc:sldMk cId="1870226656" sldId="256"/>
            <ac:picMk id="5" creationId="{2CF15E2B-101C-44B0-B979-1CBEA7A06FCC}"/>
          </ac:picMkLst>
        </pc:picChg>
      </pc:sldChg>
      <pc:sldChg chg="addSp delSp modSp del mod setClrOvrMap">
        <pc:chgData name="Amman Yusuf" userId="S::amman.yusuf@ucalgary.ca::2464cf06-23bb-45a8-95a1-8d35bc926c06" providerId="AD" clId="Web-{4410EDDC-128C-4745-A610-283C93BD8E6B}" dt="2020-11-06T05:36:28.943" v="185"/>
        <pc:sldMkLst>
          <pc:docMk/>
          <pc:sldMk cId="1966450458" sldId="256"/>
        </pc:sldMkLst>
        <pc:spChg chg="mod">
          <ac:chgData name="Amman Yusuf" userId="S::amman.yusuf@ucalgary.ca::2464cf06-23bb-45a8-95a1-8d35bc926c06" providerId="AD" clId="Web-{4410EDDC-128C-4745-A610-283C93BD8E6B}" dt="2020-11-06T05:36:18.911" v="183"/>
          <ac:spMkLst>
            <pc:docMk/>
            <pc:sldMk cId="1966450458" sldId="256"/>
            <ac:spMk id="2" creationId="{E603D511-1243-4547-AAAF-DB9FCF907935}"/>
          </ac:spMkLst>
        </pc:spChg>
        <pc:spChg chg="mod">
          <ac:chgData name="Amman Yusuf" userId="S::amman.yusuf@ucalgary.ca::2464cf06-23bb-45a8-95a1-8d35bc926c06" providerId="AD" clId="Web-{4410EDDC-128C-4745-A610-283C93BD8E6B}" dt="2020-11-06T05:36:18.911" v="183"/>
          <ac:spMkLst>
            <pc:docMk/>
            <pc:sldMk cId="1966450458" sldId="256"/>
            <ac:spMk id="3" creationId="{F90518B4-BA62-4DEC-9C71-8FF64C8E2042}"/>
          </ac:spMkLst>
        </pc:spChg>
        <pc:spChg chg="add del">
          <ac:chgData name="Amman Yusuf" userId="S::amman.yusuf@ucalgary.ca::2464cf06-23bb-45a8-95a1-8d35bc926c06" providerId="AD" clId="Web-{4410EDDC-128C-4745-A610-283C93BD8E6B}" dt="2020-11-06T05:36:18.911" v="183"/>
          <ac:spMkLst>
            <pc:docMk/>
            <pc:sldMk cId="1966450458" sldId="256"/>
            <ac:spMk id="9" creationId="{5A59F003-E00A-43F9-91DC-CC54E3B87466}"/>
          </ac:spMkLst>
        </pc:spChg>
        <pc:spChg chg="add del">
          <ac:chgData name="Amman Yusuf" userId="S::amman.yusuf@ucalgary.ca::2464cf06-23bb-45a8-95a1-8d35bc926c06" providerId="AD" clId="Web-{4410EDDC-128C-4745-A610-283C93BD8E6B}" dt="2020-11-06T05:36:18.911" v="183"/>
          <ac:spMkLst>
            <pc:docMk/>
            <pc:sldMk cId="1966450458" sldId="256"/>
            <ac:spMk id="11" creationId="{D74A4382-E3AD-430A-9A1F-DFA3E0E77A7D}"/>
          </ac:spMkLst>
        </pc:spChg>
        <pc:spChg chg="add del">
          <ac:chgData name="Amman Yusuf" userId="S::amman.yusuf@ucalgary.ca::2464cf06-23bb-45a8-95a1-8d35bc926c06" providerId="AD" clId="Web-{4410EDDC-128C-4745-A610-283C93BD8E6B}" dt="2020-11-06T05:36:18.911" v="183"/>
          <ac:spMkLst>
            <pc:docMk/>
            <pc:sldMk cId="1966450458" sldId="256"/>
            <ac:spMk id="13" creationId="{79F40191-0F44-4FD1-82CC-ACB507C14BE6}"/>
          </ac:spMkLst>
        </pc:spChg>
        <pc:spChg chg="add">
          <ac:chgData name="Amman Yusuf" userId="S::amman.yusuf@ucalgary.ca::2464cf06-23bb-45a8-95a1-8d35bc926c06" providerId="AD" clId="Web-{4410EDDC-128C-4745-A610-283C93BD8E6B}" dt="2020-11-06T05:36:18.911" v="183"/>
          <ac:spMkLst>
            <pc:docMk/>
            <pc:sldMk cId="1966450458" sldId="256"/>
            <ac:spMk id="15" creationId="{0671A8AE-40A1-4631-A6B8-581AFF065482}"/>
          </ac:spMkLst>
        </pc:spChg>
        <pc:spChg chg="add">
          <ac:chgData name="Amman Yusuf" userId="S::amman.yusuf@ucalgary.ca::2464cf06-23bb-45a8-95a1-8d35bc926c06" providerId="AD" clId="Web-{4410EDDC-128C-4745-A610-283C93BD8E6B}" dt="2020-11-06T05:36:18.911" v="183"/>
          <ac:spMkLst>
            <pc:docMk/>
            <pc:sldMk cId="1966450458" sldId="256"/>
            <ac:spMk id="16" creationId="{A44CD100-6267-4E62-AA64-2182A3A6A1C0}"/>
          </ac:spMkLst>
        </pc:spChg>
        <pc:spChg chg="add">
          <ac:chgData name="Amman Yusuf" userId="S::amman.yusuf@ucalgary.ca::2464cf06-23bb-45a8-95a1-8d35bc926c06" providerId="AD" clId="Web-{4410EDDC-128C-4745-A610-283C93BD8E6B}" dt="2020-11-06T05:36:18.911" v="183"/>
          <ac:spMkLst>
            <pc:docMk/>
            <pc:sldMk cId="1966450458" sldId="256"/>
            <ac:spMk id="17" creationId="{AF2F604E-43BE-4DC3-B983-E071523364F8}"/>
          </ac:spMkLst>
        </pc:spChg>
        <pc:spChg chg="add del">
          <ac:chgData name="Amman Yusuf" userId="S::amman.yusuf@ucalgary.ca::2464cf06-23bb-45a8-95a1-8d35bc926c06" providerId="AD" clId="Web-{4410EDDC-128C-4745-A610-283C93BD8E6B}" dt="2020-11-06T05:36:18.896" v="182"/>
          <ac:spMkLst>
            <pc:docMk/>
            <pc:sldMk cId="1966450458" sldId="256"/>
            <ac:spMk id="18" creationId="{E91DC736-0EF8-4F87-9146-EBF1D2EE4D3D}"/>
          </ac:spMkLst>
        </pc:spChg>
        <pc:spChg chg="add">
          <ac:chgData name="Amman Yusuf" userId="S::amman.yusuf@ucalgary.ca::2464cf06-23bb-45a8-95a1-8d35bc926c06" providerId="AD" clId="Web-{4410EDDC-128C-4745-A610-283C93BD8E6B}" dt="2020-11-06T05:36:18.911" v="183"/>
          <ac:spMkLst>
            <pc:docMk/>
            <pc:sldMk cId="1966450458" sldId="256"/>
            <ac:spMk id="19" creationId="{08C9B587-E65E-4B52-B37C-ABEBB6E87928}"/>
          </ac:spMkLst>
        </pc:spChg>
        <pc:spChg chg="add del">
          <ac:chgData name="Amman Yusuf" userId="S::amman.yusuf@ucalgary.ca::2464cf06-23bb-45a8-95a1-8d35bc926c06" providerId="AD" clId="Web-{4410EDDC-128C-4745-A610-283C93BD8E6B}" dt="2020-11-06T05:36:18.896" v="182"/>
          <ac:spMkLst>
            <pc:docMk/>
            <pc:sldMk cId="1966450458" sldId="256"/>
            <ac:spMk id="20" creationId="{097CD68E-23E3-4007-8847-CD0944C4F7BE}"/>
          </ac:spMkLst>
        </pc:spChg>
        <pc:spChg chg="add del">
          <ac:chgData name="Amman Yusuf" userId="S::amman.yusuf@ucalgary.ca::2464cf06-23bb-45a8-95a1-8d35bc926c06" providerId="AD" clId="Web-{4410EDDC-128C-4745-A610-283C93BD8E6B}" dt="2020-11-06T05:36:18.896" v="182"/>
          <ac:spMkLst>
            <pc:docMk/>
            <pc:sldMk cId="1966450458" sldId="256"/>
            <ac:spMk id="22" creationId="{AF2F604E-43BE-4DC3-B983-E071523364F8}"/>
          </ac:spMkLst>
        </pc:spChg>
        <pc:spChg chg="add del">
          <ac:chgData name="Amman Yusuf" userId="S::amman.yusuf@ucalgary.ca::2464cf06-23bb-45a8-95a1-8d35bc926c06" providerId="AD" clId="Web-{4410EDDC-128C-4745-A610-283C93BD8E6B}" dt="2020-11-06T05:36:18.896" v="182"/>
          <ac:spMkLst>
            <pc:docMk/>
            <pc:sldMk cId="1966450458" sldId="256"/>
            <ac:spMk id="24" creationId="{08C9B587-E65E-4B52-B37C-ABEBB6E87928}"/>
          </ac:spMkLst>
        </pc:spChg>
        <pc:picChg chg="mod">
          <ac:chgData name="Amman Yusuf" userId="S::amman.yusuf@ucalgary.ca::2464cf06-23bb-45a8-95a1-8d35bc926c06" providerId="AD" clId="Web-{4410EDDC-128C-4745-A610-283C93BD8E6B}" dt="2020-11-06T05:36:18.911" v="183"/>
          <ac:picMkLst>
            <pc:docMk/>
            <pc:sldMk cId="1966450458" sldId="256"/>
            <ac:picMk id="4" creationId="{B3374E62-49E8-4F49-AF83-E7E98E7BC50E}"/>
          </ac:picMkLst>
        </pc:picChg>
      </pc:sldChg>
      <pc:sldChg chg="addSp delSp modSp new mod setBg">
        <pc:chgData name="Amman Yusuf" userId="S::amman.yusuf@ucalgary.ca::2464cf06-23bb-45a8-95a1-8d35bc926c06" providerId="AD" clId="Web-{4410EDDC-128C-4745-A610-283C93BD8E6B}" dt="2020-11-06T05:45:03.903" v="546" actId="20577"/>
        <pc:sldMkLst>
          <pc:docMk/>
          <pc:sldMk cId="720929327" sldId="257"/>
        </pc:sldMkLst>
        <pc:spChg chg="mod">
          <ac:chgData name="Amman Yusuf" userId="S::amman.yusuf@ucalgary.ca::2464cf06-23bb-45a8-95a1-8d35bc926c06" providerId="AD" clId="Web-{4410EDDC-128C-4745-A610-283C93BD8E6B}" dt="2020-11-06T05:43:28.215" v="519" actId="20577"/>
          <ac:spMkLst>
            <pc:docMk/>
            <pc:sldMk cId="720929327" sldId="257"/>
            <ac:spMk id="2" creationId="{A2260DD8-1A62-4DAD-858B-7A7BE5BCED7C}"/>
          </ac:spMkLst>
        </pc:spChg>
        <pc:spChg chg="del">
          <ac:chgData name="Amman Yusuf" userId="S::amman.yusuf@ucalgary.ca::2464cf06-23bb-45a8-95a1-8d35bc926c06" providerId="AD" clId="Web-{4410EDDC-128C-4745-A610-283C93BD8E6B}" dt="2020-11-06T05:42:46.292" v="460"/>
          <ac:spMkLst>
            <pc:docMk/>
            <pc:sldMk cId="720929327" sldId="257"/>
            <ac:spMk id="3" creationId="{0EBFEC0E-E10D-4183-8805-78031C92E943}"/>
          </ac:spMkLst>
        </pc:spChg>
        <pc:spChg chg="del mod">
          <ac:chgData name="Amman Yusuf" userId="S::amman.yusuf@ucalgary.ca::2464cf06-23bb-45a8-95a1-8d35bc926c06" providerId="AD" clId="Web-{4410EDDC-128C-4745-A610-283C93BD8E6B}" dt="2020-11-06T05:43:39.355" v="522"/>
          <ac:spMkLst>
            <pc:docMk/>
            <pc:sldMk cId="720929327" sldId="257"/>
            <ac:spMk id="4" creationId="{1FE1663B-99C4-4826-8AD1-7437D7959CAC}"/>
          </ac:spMkLst>
        </pc:spChg>
        <pc:spChg chg="add">
          <ac:chgData name="Amman Yusuf" userId="S::amman.yusuf@ucalgary.ca::2464cf06-23bb-45a8-95a1-8d35bc926c06" providerId="AD" clId="Web-{4410EDDC-128C-4745-A610-283C93BD8E6B}" dt="2020-11-06T05:42:46.292" v="460"/>
          <ac:spMkLst>
            <pc:docMk/>
            <pc:sldMk cId="720929327" sldId="257"/>
            <ac:spMk id="9" creationId="{BD4C0BBB-0042-4603-A226-6117F3FD5B3C}"/>
          </ac:spMkLst>
        </pc:spChg>
        <pc:spChg chg="add">
          <ac:chgData name="Amman Yusuf" userId="S::amman.yusuf@ucalgary.ca::2464cf06-23bb-45a8-95a1-8d35bc926c06" providerId="AD" clId="Web-{4410EDDC-128C-4745-A610-283C93BD8E6B}" dt="2020-11-06T05:42:46.292" v="460"/>
          <ac:spMkLst>
            <pc:docMk/>
            <pc:sldMk cId="720929327" sldId="257"/>
            <ac:spMk id="11" creationId="{EC44F520-2598-460E-9F91-B02F60830CA2}"/>
          </ac:spMkLst>
        </pc:spChg>
        <pc:spChg chg="add mod">
          <ac:chgData name="Amman Yusuf" userId="S::amman.yusuf@ucalgary.ca::2464cf06-23bb-45a8-95a1-8d35bc926c06" providerId="AD" clId="Web-{4410EDDC-128C-4745-A610-283C93BD8E6B}" dt="2020-11-06T05:44:01.637" v="528" actId="1076"/>
          <ac:spMkLst>
            <pc:docMk/>
            <pc:sldMk cId="720929327" sldId="257"/>
            <ac:spMk id="12" creationId="{68B5F5B2-EFD9-424C-920A-610BBB15B014}"/>
          </ac:spMkLst>
        </pc:spChg>
        <pc:spChg chg="add">
          <ac:chgData name="Amman Yusuf" userId="S::amman.yusuf@ucalgary.ca::2464cf06-23bb-45a8-95a1-8d35bc926c06" providerId="AD" clId="Web-{4410EDDC-128C-4745-A610-283C93BD8E6B}" dt="2020-11-06T05:42:46.292" v="460"/>
          <ac:spMkLst>
            <pc:docMk/>
            <pc:sldMk cId="720929327" sldId="257"/>
            <ac:spMk id="13" creationId="{45C5CC17-FF17-43CF-B073-D9051465D5CC}"/>
          </ac:spMkLst>
        </pc:spChg>
        <pc:spChg chg="add mod">
          <ac:chgData name="Amman Yusuf" userId="S::amman.yusuf@ucalgary.ca::2464cf06-23bb-45a8-95a1-8d35bc926c06" providerId="AD" clId="Web-{4410EDDC-128C-4745-A610-283C93BD8E6B}" dt="2020-11-06T05:45:03.903" v="546" actId="20577"/>
          <ac:spMkLst>
            <pc:docMk/>
            <pc:sldMk cId="720929327" sldId="257"/>
            <ac:spMk id="14" creationId="{59A5B2C2-026C-43BD-9F3A-C9A83778C5E5}"/>
          </ac:spMkLst>
        </pc:spChg>
        <pc:spChg chg="add">
          <ac:chgData name="Amman Yusuf" userId="S::amman.yusuf@ucalgary.ca::2464cf06-23bb-45a8-95a1-8d35bc926c06" providerId="AD" clId="Web-{4410EDDC-128C-4745-A610-283C93BD8E6B}" dt="2020-11-06T05:42:46.292" v="460"/>
          <ac:spMkLst>
            <pc:docMk/>
            <pc:sldMk cId="720929327" sldId="257"/>
            <ac:spMk id="15" creationId="{1EBE2DDC-0D14-44E6-A1AB-2EEC09507435}"/>
          </ac:spMkLst>
        </pc:spChg>
        <pc:spChg chg="add">
          <ac:chgData name="Amman Yusuf" userId="S::amman.yusuf@ucalgary.ca::2464cf06-23bb-45a8-95a1-8d35bc926c06" providerId="AD" clId="Web-{4410EDDC-128C-4745-A610-283C93BD8E6B}" dt="2020-11-06T05:42:46.292" v="460"/>
          <ac:spMkLst>
            <pc:docMk/>
            <pc:sldMk cId="720929327" sldId="257"/>
            <ac:spMk id="17" creationId="{A8543D98-0AA2-43B4-B508-DC1DB7F3DC9A}"/>
          </ac:spMkLst>
        </pc:spChg>
        <pc:spChg chg="add">
          <ac:chgData name="Amman Yusuf" userId="S::amman.yusuf@ucalgary.ca::2464cf06-23bb-45a8-95a1-8d35bc926c06" providerId="AD" clId="Web-{4410EDDC-128C-4745-A610-283C93BD8E6B}" dt="2020-11-06T05:42:46.292" v="460"/>
          <ac:spMkLst>
            <pc:docMk/>
            <pc:sldMk cId="720929327" sldId="257"/>
            <ac:spMk id="19" creationId="{89723C1D-9A1A-465B-8164-483BF5426613}"/>
          </ac:spMkLst>
        </pc:spChg>
        <pc:spChg chg="add">
          <ac:chgData name="Amman Yusuf" userId="S::amman.yusuf@ucalgary.ca::2464cf06-23bb-45a8-95a1-8d35bc926c06" providerId="AD" clId="Web-{4410EDDC-128C-4745-A610-283C93BD8E6B}" dt="2020-11-06T05:42:46.292" v="460"/>
          <ac:spMkLst>
            <pc:docMk/>
            <pc:sldMk cId="720929327" sldId="257"/>
            <ac:spMk id="21" creationId="{A6680484-5F73-4078-85C2-415205B1A4C0}"/>
          </ac:spMkLst>
        </pc:spChg>
        <pc:picChg chg="add mod">
          <ac:chgData name="Amman Yusuf" userId="S::amman.yusuf@ucalgary.ca::2464cf06-23bb-45a8-95a1-8d35bc926c06" providerId="AD" clId="Web-{4410EDDC-128C-4745-A610-283C93BD8E6B}" dt="2020-11-06T05:44:25.403" v="532" actId="14100"/>
          <ac:picMkLst>
            <pc:docMk/>
            <pc:sldMk cId="720929327" sldId="257"/>
            <ac:picMk id="5" creationId="{11C5CFF4-525B-433A-87FD-7453111E076E}"/>
          </ac:picMkLst>
        </pc:picChg>
      </pc:sldChg>
      <pc:sldChg chg="addSp delSp modSp new del mod setBg">
        <pc:chgData name="Amman Yusuf" userId="S::amman.yusuf@ucalgary.ca::2464cf06-23bb-45a8-95a1-8d35bc926c06" providerId="AD" clId="Web-{4410EDDC-128C-4745-A610-283C93BD8E6B}" dt="2020-11-06T05:36:27.443" v="184"/>
        <pc:sldMkLst>
          <pc:docMk/>
          <pc:sldMk cId="1551484353" sldId="257"/>
        </pc:sldMkLst>
        <pc:spChg chg="mod">
          <ac:chgData name="Amman Yusuf" userId="S::amman.yusuf@ucalgary.ca::2464cf06-23bb-45a8-95a1-8d35bc926c06" providerId="AD" clId="Web-{4410EDDC-128C-4745-A610-283C93BD8E6B}" dt="2020-11-06T05:33:45.082" v="21" actId="20577"/>
          <ac:spMkLst>
            <pc:docMk/>
            <pc:sldMk cId="1551484353" sldId="257"/>
            <ac:spMk id="2" creationId="{2A1391A2-0438-4EE7-A637-E1A9E26A761E}"/>
          </ac:spMkLst>
        </pc:spChg>
        <pc:spChg chg="del">
          <ac:chgData name="Amman Yusuf" userId="S::amman.yusuf@ucalgary.ca::2464cf06-23bb-45a8-95a1-8d35bc926c06" providerId="AD" clId="Web-{4410EDDC-128C-4745-A610-283C93BD8E6B}" dt="2020-11-06T05:33:25.972" v="1"/>
          <ac:spMkLst>
            <pc:docMk/>
            <pc:sldMk cId="1551484353" sldId="257"/>
            <ac:spMk id="3" creationId="{5B00CB0C-C961-482A-A4A6-B3A6302491D1}"/>
          </ac:spMkLst>
        </pc:spChg>
        <pc:spChg chg="mod">
          <ac:chgData name="Amman Yusuf" userId="S::amman.yusuf@ucalgary.ca::2464cf06-23bb-45a8-95a1-8d35bc926c06" providerId="AD" clId="Web-{4410EDDC-128C-4745-A610-283C93BD8E6B}" dt="2020-11-06T05:34:57.879" v="129" actId="14100"/>
          <ac:spMkLst>
            <pc:docMk/>
            <pc:sldMk cId="1551484353" sldId="257"/>
            <ac:spMk id="4" creationId="{E181E80C-1D63-4410-93DA-135288014565}"/>
          </ac:spMkLst>
        </pc:spChg>
        <pc:spChg chg="add mod">
          <ac:chgData name="Amman Yusuf" userId="S::amman.yusuf@ucalgary.ca::2464cf06-23bb-45a8-95a1-8d35bc926c06" providerId="AD" clId="Web-{4410EDDC-128C-4745-A610-283C93BD8E6B}" dt="2020-11-06T05:35:02.348" v="130" actId="14100"/>
          <ac:spMkLst>
            <pc:docMk/>
            <pc:sldMk cId="1551484353" sldId="257"/>
            <ac:spMk id="6" creationId="{26A0B1D0-EFF6-483C-945F-D75EC97AC44D}"/>
          </ac:spMkLst>
        </pc:spChg>
        <pc:spChg chg="add">
          <ac:chgData name="Amman Yusuf" userId="S::amman.yusuf@ucalgary.ca::2464cf06-23bb-45a8-95a1-8d35bc926c06" providerId="AD" clId="Web-{4410EDDC-128C-4745-A610-283C93BD8E6B}" dt="2020-11-06T05:33:39.082" v="2"/>
          <ac:spMkLst>
            <pc:docMk/>
            <pc:sldMk cId="1551484353" sldId="257"/>
            <ac:spMk id="10" creationId="{2D6FBB9D-1CAA-4D05-AB33-BABDFE17B843}"/>
          </ac:spMkLst>
        </pc:spChg>
        <pc:spChg chg="add">
          <ac:chgData name="Amman Yusuf" userId="S::amman.yusuf@ucalgary.ca::2464cf06-23bb-45a8-95a1-8d35bc926c06" providerId="AD" clId="Web-{4410EDDC-128C-4745-A610-283C93BD8E6B}" dt="2020-11-06T05:33:39.082" v="2"/>
          <ac:spMkLst>
            <pc:docMk/>
            <pc:sldMk cId="1551484353" sldId="257"/>
            <ac:spMk id="12" creationId="{04727B71-B4B6-4823-80A1-68C40B475118}"/>
          </ac:spMkLst>
        </pc:spChg>
        <pc:spChg chg="add">
          <ac:chgData name="Amman Yusuf" userId="S::amman.yusuf@ucalgary.ca::2464cf06-23bb-45a8-95a1-8d35bc926c06" providerId="AD" clId="Web-{4410EDDC-128C-4745-A610-283C93BD8E6B}" dt="2020-11-06T05:33:39.082" v="2"/>
          <ac:spMkLst>
            <pc:docMk/>
            <pc:sldMk cId="1551484353" sldId="257"/>
            <ac:spMk id="14" creationId="{79A6DB05-9FB5-4B07-8675-74C23D4FD89D}"/>
          </ac:spMkLst>
        </pc:spChg>
        <pc:spChg chg="add mod">
          <ac:chgData name="Amman Yusuf" userId="S::amman.yusuf@ucalgary.ca::2464cf06-23bb-45a8-95a1-8d35bc926c06" providerId="AD" clId="Web-{4410EDDC-128C-4745-A610-283C93BD8E6B}" dt="2020-11-06T05:35:31.911" v="179" actId="20577"/>
          <ac:spMkLst>
            <pc:docMk/>
            <pc:sldMk cId="1551484353" sldId="257"/>
            <ac:spMk id="15" creationId="{F479333B-847B-4BEA-8EA5-F755E6B4E051}"/>
          </ac:spMkLst>
        </pc:spChg>
        <pc:spChg chg="add">
          <ac:chgData name="Amman Yusuf" userId="S::amman.yusuf@ucalgary.ca::2464cf06-23bb-45a8-95a1-8d35bc926c06" providerId="AD" clId="Web-{4410EDDC-128C-4745-A610-283C93BD8E6B}" dt="2020-11-06T05:33:39.082" v="2"/>
          <ac:spMkLst>
            <pc:docMk/>
            <pc:sldMk cId="1551484353" sldId="257"/>
            <ac:spMk id="16" creationId="{90D01200-0224-43C5-AB38-FB4D16B73FB7}"/>
          </ac:spMkLst>
        </pc:spChg>
        <pc:spChg chg="add">
          <ac:chgData name="Amman Yusuf" userId="S::amman.yusuf@ucalgary.ca::2464cf06-23bb-45a8-95a1-8d35bc926c06" providerId="AD" clId="Web-{4410EDDC-128C-4745-A610-283C93BD8E6B}" dt="2020-11-06T05:33:39.082" v="2"/>
          <ac:spMkLst>
            <pc:docMk/>
            <pc:sldMk cId="1551484353" sldId="257"/>
            <ac:spMk id="18" creationId="{728A44A4-A002-4A88-9FC9-1D0566C97A47}"/>
          </ac:spMkLst>
        </pc:spChg>
        <pc:spChg chg="add">
          <ac:chgData name="Amman Yusuf" userId="S::amman.yusuf@ucalgary.ca::2464cf06-23bb-45a8-95a1-8d35bc926c06" providerId="AD" clId="Web-{4410EDDC-128C-4745-A610-283C93BD8E6B}" dt="2020-11-06T05:33:39.082" v="2"/>
          <ac:spMkLst>
            <pc:docMk/>
            <pc:sldMk cId="1551484353" sldId="257"/>
            <ac:spMk id="20" creationId="{3E7D5C7B-DD16-401B-85CE-4AAA2A4F5136}"/>
          </ac:spMkLst>
        </pc:spChg>
        <pc:picChg chg="add mod ord modCrop">
          <ac:chgData name="Amman Yusuf" userId="S::amman.yusuf@ucalgary.ca::2464cf06-23bb-45a8-95a1-8d35bc926c06" providerId="AD" clId="Web-{4410EDDC-128C-4745-A610-283C93BD8E6B}" dt="2020-11-06T05:33:39.082" v="2"/>
          <ac:picMkLst>
            <pc:docMk/>
            <pc:sldMk cId="1551484353" sldId="257"/>
            <ac:picMk id="5" creationId="{89DD9ADE-6443-46D2-8F28-8DA0105F9315}"/>
          </ac:picMkLst>
        </pc:picChg>
      </pc:sldChg>
      <pc:sldChg chg="addSp delSp modSp new del mod setBg">
        <pc:chgData name="Amman Yusuf" userId="S::amman.yusuf@ucalgary.ca::2464cf06-23bb-45a8-95a1-8d35bc926c06" providerId="AD" clId="Web-{4410EDDC-128C-4745-A610-283C93BD8E6B}" dt="2020-11-06T05:42:00.308" v="453"/>
        <pc:sldMkLst>
          <pc:docMk/>
          <pc:sldMk cId="3129246025" sldId="257"/>
        </pc:sldMkLst>
        <pc:spChg chg="mod">
          <ac:chgData name="Amman Yusuf" userId="S::amman.yusuf@ucalgary.ca::2464cf06-23bb-45a8-95a1-8d35bc926c06" providerId="AD" clId="Web-{4410EDDC-128C-4745-A610-283C93BD8E6B}" dt="2020-11-06T05:41:12.042" v="442" actId="14100"/>
          <ac:spMkLst>
            <pc:docMk/>
            <pc:sldMk cId="3129246025" sldId="257"/>
            <ac:spMk id="2" creationId="{7CE0072D-F458-4E0F-A67E-A78B70F52791}"/>
          </ac:spMkLst>
        </pc:spChg>
        <pc:spChg chg="del mod">
          <ac:chgData name="Amman Yusuf" userId="S::amman.yusuf@ucalgary.ca::2464cf06-23bb-45a8-95a1-8d35bc926c06" providerId="AD" clId="Web-{4410EDDC-128C-4745-A610-283C93BD8E6B}" dt="2020-11-06T05:41:57.276" v="451"/>
          <ac:spMkLst>
            <pc:docMk/>
            <pc:sldMk cId="3129246025" sldId="257"/>
            <ac:spMk id="3" creationId="{E3C8465C-241F-4651-944B-A8E94659D14C}"/>
          </ac:spMkLst>
        </pc:spChg>
        <pc:spChg chg="add del mod">
          <ac:chgData name="Amman Yusuf" userId="S::amman.yusuf@ucalgary.ca::2464cf06-23bb-45a8-95a1-8d35bc926c06" providerId="AD" clId="Web-{4410EDDC-128C-4745-A610-283C93BD8E6B}" dt="2020-11-06T05:41:57.229" v="450"/>
          <ac:spMkLst>
            <pc:docMk/>
            <pc:sldMk cId="3129246025" sldId="257"/>
            <ac:spMk id="4" creationId="{6DF341EF-7379-4AF7-8888-062D981318FA}"/>
          </ac:spMkLst>
        </pc:spChg>
        <pc:spChg chg="add mod">
          <ac:chgData name="Amman Yusuf" userId="S::amman.yusuf@ucalgary.ca::2464cf06-23bb-45a8-95a1-8d35bc926c06" providerId="AD" clId="Web-{4410EDDC-128C-4745-A610-283C93BD8E6B}" dt="2020-11-06T05:41:57.276" v="451"/>
          <ac:spMkLst>
            <pc:docMk/>
            <pc:sldMk cId="3129246025" sldId="257"/>
            <ac:spMk id="6" creationId="{BCCF0E81-F964-4D42-9276-6F0C246EF676}"/>
          </ac:spMkLst>
        </pc:spChg>
        <pc:spChg chg="add">
          <ac:chgData name="Amman Yusuf" userId="S::amman.yusuf@ucalgary.ca::2464cf06-23bb-45a8-95a1-8d35bc926c06" providerId="AD" clId="Web-{4410EDDC-128C-4745-A610-283C93BD8E6B}" dt="2020-11-06T05:39:50.572" v="305"/>
          <ac:spMkLst>
            <pc:docMk/>
            <pc:sldMk cId="3129246025" sldId="257"/>
            <ac:spMk id="8" creationId="{099405E2-1A96-4DBA-A9DC-4C2A1B421CA9}"/>
          </ac:spMkLst>
        </pc:spChg>
        <pc:spChg chg="add">
          <ac:chgData name="Amman Yusuf" userId="S::amman.yusuf@ucalgary.ca::2464cf06-23bb-45a8-95a1-8d35bc926c06" providerId="AD" clId="Web-{4410EDDC-128C-4745-A610-283C93BD8E6B}" dt="2020-11-06T05:39:50.572" v="305"/>
          <ac:spMkLst>
            <pc:docMk/>
            <pc:sldMk cId="3129246025" sldId="257"/>
            <ac:spMk id="10" creationId="{6186DD79-F4CA-4DD7-9C78-AC180665FA3C}"/>
          </ac:spMkLst>
        </pc:spChg>
        <pc:spChg chg="add">
          <ac:chgData name="Amman Yusuf" userId="S::amman.yusuf@ucalgary.ca::2464cf06-23bb-45a8-95a1-8d35bc926c06" providerId="AD" clId="Web-{4410EDDC-128C-4745-A610-283C93BD8E6B}" dt="2020-11-06T05:39:50.572" v="305"/>
          <ac:spMkLst>
            <pc:docMk/>
            <pc:sldMk cId="3129246025" sldId="257"/>
            <ac:spMk id="12" creationId="{BCF4857D-F003-4CA1-82AB-00900B1008BA}"/>
          </ac:spMkLst>
        </pc:spChg>
        <pc:spChg chg="add del mod">
          <ac:chgData name="Amman Yusuf" userId="S::amman.yusuf@ucalgary.ca::2464cf06-23bb-45a8-95a1-8d35bc926c06" providerId="AD" clId="Web-{4410EDDC-128C-4745-A610-283C93BD8E6B}" dt="2020-11-06T05:40:38.463" v="404"/>
          <ac:spMkLst>
            <pc:docMk/>
            <pc:sldMk cId="3129246025" sldId="257"/>
            <ac:spMk id="13" creationId="{1A30A15B-7898-4854-A6B6-3D6133D37D55}"/>
          </ac:spMkLst>
        </pc:spChg>
        <pc:spChg chg="add">
          <ac:chgData name="Amman Yusuf" userId="S::amman.yusuf@ucalgary.ca::2464cf06-23bb-45a8-95a1-8d35bc926c06" providerId="AD" clId="Web-{4410EDDC-128C-4745-A610-283C93BD8E6B}" dt="2020-11-06T05:39:50.572" v="305"/>
          <ac:spMkLst>
            <pc:docMk/>
            <pc:sldMk cId="3129246025" sldId="257"/>
            <ac:spMk id="14" creationId="{79855050-A75B-4DD0-9B56-8B1C7722D884}"/>
          </ac:spMkLst>
        </pc:spChg>
        <pc:spChg chg="add">
          <ac:chgData name="Amman Yusuf" userId="S::amman.yusuf@ucalgary.ca::2464cf06-23bb-45a8-95a1-8d35bc926c06" providerId="AD" clId="Web-{4410EDDC-128C-4745-A610-283C93BD8E6B}" dt="2020-11-06T05:39:50.572" v="305"/>
          <ac:spMkLst>
            <pc:docMk/>
            <pc:sldMk cId="3129246025" sldId="257"/>
            <ac:spMk id="16" creationId="{5E6738EB-6FF0-4AF9-8462-57F4494B88B2}"/>
          </ac:spMkLst>
        </pc:spChg>
        <pc:spChg chg="add">
          <ac:chgData name="Amman Yusuf" userId="S::amman.yusuf@ucalgary.ca::2464cf06-23bb-45a8-95a1-8d35bc926c06" providerId="AD" clId="Web-{4410EDDC-128C-4745-A610-283C93BD8E6B}" dt="2020-11-06T05:39:50.572" v="305"/>
          <ac:spMkLst>
            <pc:docMk/>
            <pc:sldMk cId="3129246025" sldId="257"/>
            <ac:spMk id="18" creationId="{DB791336-FCAA-4174-9303-B3F374861110}"/>
          </ac:spMkLst>
        </pc:spChg>
        <pc:spChg chg="add">
          <ac:chgData name="Amman Yusuf" userId="S::amman.yusuf@ucalgary.ca::2464cf06-23bb-45a8-95a1-8d35bc926c06" providerId="AD" clId="Web-{4410EDDC-128C-4745-A610-283C93BD8E6B}" dt="2020-11-06T05:39:50.572" v="305"/>
          <ac:spMkLst>
            <pc:docMk/>
            <pc:sldMk cId="3129246025" sldId="257"/>
            <ac:spMk id="20" creationId="{CA212158-300D-44D0-9CCE-472C3F669EE1}"/>
          </ac:spMkLst>
        </pc:spChg>
        <pc:spChg chg="add">
          <ac:chgData name="Amman Yusuf" userId="S::amman.yusuf@ucalgary.ca::2464cf06-23bb-45a8-95a1-8d35bc926c06" providerId="AD" clId="Web-{4410EDDC-128C-4745-A610-283C93BD8E6B}" dt="2020-11-06T05:39:50.572" v="305"/>
          <ac:spMkLst>
            <pc:docMk/>
            <pc:sldMk cId="3129246025" sldId="257"/>
            <ac:spMk id="22" creationId="{988521F4-D44A-42C5-9BDB-5CA25554098B}"/>
          </ac:spMkLst>
        </pc:spChg>
      </pc:sldChg>
      <pc:sldChg chg="addSp delSp modSp new del mod setBg">
        <pc:chgData name="Amman Yusuf" userId="S::amman.yusuf@ucalgary.ca::2464cf06-23bb-45a8-95a1-8d35bc926c06" providerId="AD" clId="Web-{4410EDDC-128C-4745-A610-283C93BD8E6B}" dt="2020-11-06T05:38:08.227" v="229"/>
        <pc:sldMkLst>
          <pc:docMk/>
          <pc:sldMk cId="3568025331" sldId="257"/>
        </pc:sldMkLst>
        <pc:spChg chg="mod">
          <ac:chgData name="Amman Yusuf" userId="S::amman.yusuf@ucalgary.ca::2464cf06-23bb-45a8-95a1-8d35bc926c06" providerId="AD" clId="Web-{4410EDDC-128C-4745-A610-283C93BD8E6B}" dt="2020-11-06T05:38:02.665" v="225" actId="20577"/>
          <ac:spMkLst>
            <pc:docMk/>
            <pc:sldMk cId="3568025331" sldId="257"/>
            <ac:spMk id="2" creationId="{19BA8BCF-40D5-43EE-8468-FD9430587855}"/>
          </ac:spMkLst>
        </pc:spChg>
        <pc:spChg chg="del">
          <ac:chgData name="Amman Yusuf" userId="S::amman.yusuf@ucalgary.ca::2464cf06-23bb-45a8-95a1-8d35bc926c06" providerId="AD" clId="Web-{4410EDDC-128C-4745-A610-283C93BD8E6B}" dt="2020-11-06T05:37:51.680" v="214"/>
          <ac:spMkLst>
            <pc:docMk/>
            <pc:sldMk cId="3568025331" sldId="257"/>
            <ac:spMk id="3" creationId="{C8ED854F-B18E-43F7-A302-51B07C66D8FA}"/>
          </ac:spMkLst>
        </pc:spChg>
        <pc:spChg chg="del">
          <ac:chgData name="Amman Yusuf" userId="S::amman.yusuf@ucalgary.ca::2464cf06-23bb-45a8-95a1-8d35bc926c06" providerId="AD" clId="Web-{4410EDDC-128C-4745-A610-283C93BD8E6B}" dt="2020-11-06T05:37:51.680" v="214"/>
          <ac:spMkLst>
            <pc:docMk/>
            <pc:sldMk cId="3568025331" sldId="257"/>
            <ac:spMk id="4" creationId="{20EE69CC-5BBD-4743-BB68-3F42C7ABB275}"/>
          </ac:spMkLst>
        </pc:spChg>
        <pc:spChg chg="add">
          <ac:chgData name="Amman Yusuf" userId="S::amman.yusuf@ucalgary.ca::2464cf06-23bb-45a8-95a1-8d35bc926c06" providerId="AD" clId="Web-{4410EDDC-128C-4745-A610-283C93BD8E6B}" dt="2020-11-06T05:37:51.680" v="214"/>
          <ac:spMkLst>
            <pc:docMk/>
            <pc:sldMk cId="3568025331" sldId="257"/>
            <ac:spMk id="9" creationId="{DD7EAFE6-2BB9-41FB-9CF4-588CFC708774}"/>
          </ac:spMkLst>
        </pc:spChg>
        <pc:spChg chg="add">
          <ac:chgData name="Amman Yusuf" userId="S::amman.yusuf@ucalgary.ca::2464cf06-23bb-45a8-95a1-8d35bc926c06" providerId="AD" clId="Web-{4410EDDC-128C-4745-A610-283C93BD8E6B}" dt="2020-11-06T05:37:51.680" v="214"/>
          <ac:spMkLst>
            <pc:docMk/>
            <pc:sldMk cId="3568025331" sldId="257"/>
            <ac:spMk id="11" creationId="{8C37C960-91F5-4F61-B2CD-8A037920720B}"/>
          </ac:spMkLst>
        </pc:spChg>
        <pc:spChg chg="add">
          <ac:chgData name="Amman Yusuf" userId="S::amman.yusuf@ucalgary.ca::2464cf06-23bb-45a8-95a1-8d35bc926c06" providerId="AD" clId="Web-{4410EDDC-128C-4745-A610-283C93BD8E6B}" dt="2020-11-06T05:37:51.680" v="214"/>
          <ac:spMkLst>
            <pc:docMk/>
            <pc:sldMk cId="3568025331" sldId="257"/>
            <ac:spMk id="13" creationId="{69524929-325F-4CC4-89F2-74EDDDC6BB0A}"/>
          </ac:spMkLst>
        </pc:spChg>
        <pc:spChg chg="add">
          <ac:chgData name="Amman Yusuf" userId="S::amman.yusuf@ucalgary.ca::2464cf06-23bb-45a8-95a1-8d35bc926c06" providerId="AD" clId="Web-{4410EDDC-128C-4745-A610-283C93BD8E6B}" dt="2020-11-06T05:37:51.680" v="214"/>
          <ac:spMkLst>
            <pc:docMk/>
            <pc:sldMk cId="3568025331" sldId="257"/>
            <ac:spMk id="15" creationId="{00D17641-B7BA-4826-BC7C-92172791CEE5}"/>
          </ac:spMkLst>
        </pc:spChg>
        <pc:spChg chg="add">
          <ac:chgData name="Amman Yusuf" userId="S::amman.yusuf@ucalgary.ca::2464cf06-23bb-45a8-95a1-8d35bc926c06" providerId="AD" clId="Web-{4410EDDC-128C-4745-A610-283C93BD8E6B}" dt="2020-11-06T05:37:51.680" v="214"/>
          <ac:spMkLst>
            <pc:docMk/>
            <pc:sldMk cId="3568025331" sldId="257"/>
            <ac:spMk id="17" creationId="{151FC7BE-4DC6-4061-98EB-C48DCFFF6FF5}"/>
          </ac:spMkLst>
        </pc:spChg>
        <pc:spChg chg="add">
          <ac:chgData name="Amman Yusuf" userId="S::amman.yusuf@ucalgary.ca::2464cf06-23bb-45a8-95a1-8d35bc926c06" providerId="AD" clId="Web-{4410EDDC-128C-4745-A610-283C93BD8E6B}" dt="2020-11-06T05:37:51.680" v="214"/>
          <ac:spMkLst>
            <pc:docMk/>
            <pc:sldMk cId="3568025331" sldId="257"/>
            <ac:spMk id="19" creationId="{3D4CA8B8-30A6-49D9-99C0-3ADAF9741C42}"/>
          </ac:spMkLst>
        </pc:spChg>
        <pc:spChg chg="add">
          <ac:chgData name="Amman Yusuf" userId="S::amman.yusuf@ucalgary.ca::2464cf06-23bb-45a8-95a1-8d35bc926c06" providerId="AD" clId="Web-{4410EDDC-128C-4745-A610-283C93BD8E6B}" dt="2020-11-06T05:37:51.680" v="214"/>
          <ac:spMkLst>
            <pc:docMk/>
            <pc:sldMk cId="3568025331" sldId="257"/>
            <ac:spMk id="21" creationId="{022809AF-EB43-4FA3-93FF-87D535C7186D}"/>
          </ac:spMkLst>
        </pc:spChg>
      </pc:sldChg>
      <pc:sldChg chg="addSp delSp modSp new mod setBg">
        <pc:chgData name="Amman Yusuf" userId="S::amman.yusuf@ucalgary.ca::2464cf06-23bb-45a8-95a1-8d35bc926c06" providerId="AD" clId="Web-{4410EDDC-128C-4745-A610-283C93BD8E6B}" dt="2020-11-06T05:45:57.393" v="597" actId="20577"/>
        <pc:sldMkLst>
          <pc:docMk/>
          <pc:sldMk cId="1963206995" sldId="258"/>
        </pc:sldMkLst>
        <pc:spChg chg="mod">
          <ac:chgData name="Amman Yusuf" userId="S::amman.yusuf@ucalgary.ca::2464cf06-23bb-45a8-95a1-8d35bc926c06" providerId="AD" clId="Web-{4410EDDC-128C-4745-A610-283C93BD8E6B}" dt="2020-11-06T05:45:36.549" v="566"/>
          <ac:spMkLst>
            <pc:docMk/>
            <pc:sldMk cId="1963206995" sldId="258"/>
            <ac:spMk id="2" creationId="{A64858A2-BAFE-4312-8966-4387E7E0267A}"/>
          </ac:spMkLst>
        </pc:spChg>
        <pc:spChg chg="del">
          <ac:chgData name="Amman Yusuf" userId="S::amman.yusuf@ucalgary.ca::2464cf06-23bb-45a8-95a1-8d35bc926c06" providerId="AD" clId="Web-{4410EDDC-128C-4745-A610-283C93BD8E6B}" dt="2020-11-06T05:45:36.549" v="566"/>
          <ac:spMkLst>
            <pc:docMk/>
            <pc:sldMk cId="1963206995" sldId="258"/>
            <ac:spMk id="3" creationId="{E25EFB71-4817-4EFE-8552-59C8DCBF2052}"/>
          </ac:spMkLst>
        </pc:spChg>
        <pc:spChg chg="add mod">
          <ac:chgData name="Amman Yusuf" userId="S::amman.yusuf@ucalgary.ca::2464cf06-23bb-45a8-95a1-8d35bc926c06" providerId="AD" clId="Web-{4410EDDC-128C-4745-A610-283C93BD8E6B}" dt="2020-11-06T05:45:57.393" v="597" actId="20577"/>
          <ac:spMkLst>
            <pc:docMk/>
            <pc:sldMk cId="1963206995" sldId="258"/>
            <ac:spMk id="4" creationId="{B028034F-5AE5-4252-B0CF-FD948F823712}"/>
          </ac:spMkLst>
        </pc:spChg>
        <pc:spChg chg="add">
          <ac:chgData name="Amman Yusuf" userId="S::amman.yusuf@ucalgary.ca::2464cf06-23bb-45a8-95a1-8d35bc926c06" providerId="AD" clId="Web-{4410EDDC-128C-4745-A610-283C93BD8E6B}" dt="2020-11-06T05:45:36.549" v="566"/>
          <ac:spMkLst>
            <pc:docMk/>
            <pc:sldMk cId="1963206995" sldId="258"/>
            <ac:spMk id="10" creationId="{BD4C0BBB-0042-4603-A226-6117F3FD5B3C}"/>
          </ac:spMkLst>
        </pc:spChg>
        <pc:spChg chg="add">
          <ac:chgData name="Amman Yusuf" userId="S::amman.yusuf@ucalgary.ca::2464cf06-23bb-45a8-95a1-8d35bc926c06" providerId="AD" clId="Web-{4410EDDC-128C-4745-A610-283C93BD8E6B}" dt="2020-11-06T05:45:36.549" v="566"/>
          <ac:spMkLst>
            <pc:docMk/>
            <pc:sldMk cId="1963206995" sldId="258"/>
            <ac:spMk id="12" creationId="{EC44F520-2598-460E-9F91-B02F60830CA2}"/>
          </ac:spMkLst>
        </pc:spChg>
        <pc:spChg chg="add">
          <ac:chgData name="Amman Yusuf" userId="S::amman.yusuf@ucalgary.ca::2464cf06-23bb-45a8-95a1-8d35bc926c06" providerId="AD" clId="Web-{4410EDDC-128C-4745-A610-283C93BD8E6B}" dt="2020-11-06T05:45:36.549" v="566"/>
          <ac:spMkLst>
            <pc:docMk/>
            <pc:sldMk cId="1963206995" sldId="258"/>
            <ac:spMk id="14" creationId="{1DBC8414-BE7E-4B6C-A114-B2C3795C883F}"/>
          </ac:spMkLst>
        </pc:spChg>
        <pc:spChg chg="add">
          <ac:chgData name="Amman Yusuf" userId="S::amman.yusuf@ucalgary.ca::2464cf06-23bb-45a8-95a1-8d35bc926c06" providerId="AD" clId="Web-{4410EDDC-128C-4745-A610-283C93BD8E6B}" dt="2020-11-06T05:45:36.549" v="566"/>
          <ac:spMkLst>
            <pc:docMk/>
            <pc:sldMk cId="1963206995" sldId="258"/>
            <ac:spMk id="16" creationId="{0EC398C5-5C2E-4038-9DB3-DE2B5A9BEFFB}"/>
          </ac:spMkLst>
        </pc:spChg>
        <pc:spChg chg="add">
          <ac:chgData name="Amman Yusuf" userId="S::amman.yusuf@ucalgary.ca::2464cf06-23bb-45a8-95a1-8d35bc926c06" providerId="AD" clId="Web-{4410EDDC-128C-4745-A610-283C93BD8E6B}" dt="2020-11-06T05:45:36.549" v="566"/>
          <ac:spMkLst>
            <pc:docMk/>
            <pc:sldMk cId="1963206995" sldId="258"/>
            <ac:spMk id="18" creationId="{A2F10B26-073B-4B10-8AAA-161242DD82B0}"/>
          </ac:spMkLst>
        </pc:spChg>
        <pc:spChg chg="add">
          <ac:chgData name="Amman Yusuf" userId="S::amman.yusuf@ucalgary.ca::2464cf06-23bb-45a8-95a1-8d35bc926c06" providerId="AD" clId="Web-{4410EDDC-128C-4745-A610-283C93BD8E6B}" dt="2020-11-06T05:45:36.549" v="566"/>
          <ac:spMkLst>
            <pc:docMk/>
            <pc:sldMk cId="1963206995" sldId="258"/>
            <ac:spMk id="20" creationId="{610DBBC7-698F-4A54-B1CB-A99F9CC356DF}"/>
          </ac:spMkLst>
        </pc:spChg>
        <pc:spChg chg="add">
          <ac:chgData name="Amman Yusuf" userId="S::amman.yusuf@ucalgary.ca::2464cf06-23bb-45a8-95a1-8d35bc926c06" providerId="AD" clId="Web-{4410EDDC-128C-4745-A610-283C93BD8E6B}" dt="2020-11-06T05:45:36.549" v="566"/>
          <ac:spMkLst>
            <pc:docMk/>
            <pc:sldMk cId="1963206995" sldId="258"/>
            <ac:spMk id="22" creationId="{DE6E822A-8BCF-432C-83E6-BBE821476CD4}"/>
          </ac:spMkLst>
        </pc:spChg>
        <pc:picChg chg="add">
          <ac:chgData name="Amman Yusuf" userId="S::amman.yusuf@ucalgary.ca::2464cf06-23bb-45a8-95a1-8d35bc926c06" providerId="AD" clId="Web-{4410EDDC-128C-4745-A610-283C93BD8E6B}" dt="2020-11-06T05:45:36.549" v="566"/>
          <ac:picMkLst>
            <pc:docMk/>
            <pc:sldMk cId="1963206995" sldId="258"/>
            <ac:picMk id="7" creationId="{C451526A-3A13-4696-8B6F-E44675C1CD33}"/>
          </ac:picMkLst>
        </pc:picChg>
      </pc:sldChg>
      <pc:sldChg chg="addSp modSp new del">
        <pc:chgData name="Amman Yusuf" userId="S::amman.yusuf@ucalgary.ca::2464cf06-23bb-45a8-95a1-8d35bc926c06" providerId="AD" clId="Web-{4410EDDC-128C-4745-A610-283C93BD8E6B}" dt="2020-11-06T05:42:00.745" v="454"/>
        <pc:sldMkLst>
          <pc:docMk/>
          <pc:sldMk cId="4042865139" sldId="258"/>
        </pc:sldMkLst>
        <pc:spChg chg="add mod">
          <ac:chgData name="Amman Yusuf" userId="S::amman.yusuf@ucalgary.ca::2464cf06-23bb-45a8-95a1-8d35bc926c06" providerId="AD" clId="Web-{4410EDDC-128C-4745-A610-283C93BD8E6B}" dt="2020-11-06T05:41:49.448" v="447" actId="20577"/>
          <ac:spMkLst>
            <pc:docMk/>
            <pc:sldMk cId="4042865139" sldId="258"/>
            <ac:spMk id="2" creationId="{190A2A66-115B-412B-9875-F0DF824C8653}"/>
          </ac:spMkLst>
        </pc:spChg>
      </pc:sldChg>
      <pc:sldChg chg="addSp modSp new mod setBg">
        <pc:chgData name="Amman Yusuf" userId="S::amman.yusuf@ucalgary.ca::2464cf06-23bb-45a8-95a1-8d35bc926c06" providerId="AD" clId="Web-{4410EDDC-128C-4745-A610-283C93BD8E6B}" dt="2020-11-06T05:46:39.034" v="651" actId="20577"/>
        <pc:sldMkLst>
          <pc:docMk/>
          <pc:sldMk cId="4233635763" sldId="259"/>
        </pc:sldMkLst>
        <pc:spChg chg="mod ord">
          <ac:chgData name="Amman Yusuf" userId="S::amman.yusuf@ucalgary.ca::2464cf06-23bb-45a8-95a1-8d35bc926c06" providerId="AD" clId="Web-{4410EDDC-128C-4745-A610-283C93BD8E6B}" dt="2020-11-06T05:46:28.424" v="622"/>
          <ac:spMkLst>
            <pc:docMk/>
            <pc:sldMk cId="4233635763" sldId="259"/>
            <ac:spMk id="2" creationId="{AC03F70F-8857-4A2C-9707-1D2E0F4D7692}"/>
          </ac:spMkLst>
        </pc:spChg>
        <pc:spChg chg="mod">
          <ac:chgData name="Amman Yusuf" userId="S::amman.yusuf@ucalgary.ca::2464cf06-23bb-45a8-95a1-8d35bc926c06" providerId="AD" clId="Web-{4410EDDC-128C-4745-A610-283C93BD8E6B}" dt="2020-11-06T05:46:39.034" v="651" actId="20577"/>
          <ac:spMkLst>
            <pc:docMk/>
            <pc:sldMk cId="4233635763" sldId="259"/>
            <ac:spMk id="3" creationId="{CB5E7AB2-1B6C-4B92-A668-693D2C5BBB01}"/>
          </ac:spMkLst>
        </pc:spChg>
        <pc:spChg chg="add">
          <ac:chgData name="Amman Yusuf" userId="S::amman.yusuf@ucalgary.ca::2464cf06-23bb-45a8-95a1-8d35bc926c06" providerId="AD" clId="Web-{4410EDDC-128C-4745-A610-283C93BD8E6B}" dt="2020-11-06T05:46:28.424" v="622"/>
          <ac:spMkLst>
            <pc:docMk/>
            <pc:sldMk cId="4233635763" sldId="259"/>
            <ac:spMk id="8" creationId="{3698ABF1-2D7A-4C8C-A41A-095741274679}"/>
          </ac:spMkLst>
        </pc:spChg>
        <pc:spChg chg="add">
          <ac:chgData name="Amman Yusuf" userId="S::amman.yusuf@ucalgary.ca::2464cf06-23bb-45a8-95a1-8d35bc926c06" providerId="AD" clId="Web-{4410EDDC-128C-4745-A610-283C93BD8E6B}" dt="2020-11-06T05:46:28.424" v="622"/>
          <ac:spMkLst>
            <pc:docMk/>
            <pc:sldMk cId="4233635763" sldId="259"/>
            <ac:spMk id="10" creationId="{C5E160AE-3C66-4235-84C0-BD472DE6AC3E}"/>
          </ac:spMkLst>
        </pc:spChg>
        <pc:spChg chg="add">
          <ac:chgData name="Amman Yusuf" userId="S::amman.yusuf@ucalgary.ca::2464cf06-23bb-45a8-95a1-8d35bc926c06" providerId="AD" clId="Web-{4410EDDC-128C-4745-A610-283C93BD8E6B}" dt="2020-11-06T05:46:28.424" v="622"/>
          <ac:spMkLst>
            <pc:docMk/>
            <pc:sldMk cId="4233635763" sldId="259"/>
            <ac:spMk id="12" creationId="{A39CC7EE-929B-4FA6-BA5A-86D02B792418}"/>
          </ac:spMkLst>
        </pc:spChg>
        <pc:spChg chg="add">
          <ac:chgData name="Amman Yusuf" userId="S::amman.yusuf@ucalgary.ca::2464cf06-23bb-45a8-95a1-8d35bc926c06" providerId="AD" clId="Web-{4410EDDC-128C-4745-A610-283C93BD8E6B}" dt="2020-11-06T05:46:28.424" v="622"/>
          <ac:spMkLst>
            <pc:docMk/>
            <pc:sldMk cId="4233635763" sldId="259"/>
            <ac:spMk id="14" creationId="{94BB87F2-3BE0-433A-AD90-24CE82FBFE43}"/>
          </ac:spMkLst>
        </pc:spChg>
        <pc:spChg chg="add">
          <ac:chgData name="Amman Yusuf" userId="S::amman.yusuf@ucalgary.ca::2464cf06-23bb-45a8-95a1-8d35bc926c06" providerId="AD" clId="Web-{4410EDDC-128C-4745-A610-283C93BD8E6B}" dt="2020-11-06T05:46:28.424" v="622"/>
          <ac:spMkLst>
            <pc:docMk/>
            <pc:sldMk cId="4233635763" sldId="259"/>
            <ac:spMk id="16" creationId="{366B6A15-54B2-4DFA-B2EF-ED937D8CC3E7}"/>
          </ac:spMkLst>
        </pc:spChg>
        <pc:spChg chg="add">
          <ac:chgData name="Amman Yusuf" userId="S::amman.yusuf@ucalgary.ca::2464cf06-23bb-45a8-95a1-8d35bc926c06" providerId="AD" clId="Web-{4410EDDC-128C-4745-A610-283C93BD8E6B}" dt="2020-11-06T05:46:28.424" v="622"/>
          <ac:spMkLst>
            <pc:docMk/>
            <pc:sldMk cId="4233635763" sldId="259"/>
            <ac:spMk id="18" creationId="{A60DA6D8-1AE1-42F8-808F-E247404A4473}"/>
          </ac:spMkLst>
        </pc:spChg>
      </pc:sldChg>
      <pc:sldChg chg="addSp delSp modSp new mod setBg">
        <pc:chgData name="Amman Yusuf" userId="S::amman.yusuf@ucalgary.ca::2464cf06-23bb-45a8-95a1-8d35bc926c06" providerId="AD" clId="Web-{4410EDDC-128C-4745-A610-283C93BD8E6B}" dt="2020-11-06T05:47:39.019" v="678"/>
        <pc:sldMkLst>
          <pc:docMk/>
          <pc:sldMk cId="399158420" sldId="260"/>
        </pc:sldMkLst>
        <pc:spChg chg="mod">
          <ac:chgData name="Amman Yusuf" userId="S::amman.yusuf@ucalgary.ca::2464cf06-23bb-45a8-95a1-8d35bc926c06" providerId="AD" clId="Web-{4410EDDC-128C-4745-A610-283C93BD8E6B}" dt="2020-11-06T05:47:39.019" v="678"/>
          <ac:spMkLst>
            <pc:docMk/>
            <pc:sldMk cId="399158420" sldId="260"/>
            <ac:spMk id="2" creationId="{34A05BF6-42C4-4EDA-8DB4-A900C0DC0678}"/>
          </ac:spMkLst>
        </pc:spChg>
        <pc:spChg chg="del">
          <ac:chgData name="Amman Yusuf" userId="S::amman.yusuf@ucalgary.ca::2464cf06-23bb-45a8-95a1-8d35bc926c06" providerId="AD" clId="Web-{4410EDDC-128C-4745-A610-283C93BD8E6B}" dt="2020-11-06T05:47:35.315" v="677"/>
          <ac:spMkLst>
            <pc:docMk/>
            <pc:sldMk cId="399158420" sldId="260"/>
            <ac:spMk id="3" creationId="{CC08E81B-53DE-487C-8CD3-C7EA04FBF3CF}"/>
          </ac:spMkLst>
        </pc:spChg>
        <pc:spChg chg="add">
          <ac:chgData name="Amman Yusuf" userId="S::amman.yusuf@ucalgary.ca::2464cf06-23bb-45a8-95a1-8d35bc926c06" providerId="AD" clId="Web-{4410EDDC-128C-4745-A610-283C93BD8E6B}" dt="2020-11-06T05:47:39.019" v="678"/>
          <ac:spMkLst>
            <pc:docMk/>
            <pc:sldMk cId="399158420" sldId="260"/>
            <ac:spMk id="9" creationId="{BD4C0BBB-0042-4603-A226-6117F3FD5B3C}"/>
          </ac:spMkLst>
        </pc:spChg>
        <pc:spChg chg="add">
          <ac:chgData name="Amman Yusuf" userId="S::amman.yusuf@ucalgary.ca::2464cf06-23bb-45a8-95a1-8d35bc926c06" providerId="AD" clId="Web-{4410EDDC-128C-4745-A610-283C93BD8E6B}" dt="2020-11-06T05:47:39.019" v="678"/>
          <ac:spMkLst>
            <pc:docMk/>
            <pc:sldMk cId="399158420" sldId="260"/>
            <ac:spMk id="11" creationId="{EC44F520-2598-460E-9F91-B02F60830CA2}"/>
          </ac:spMkLst>
        </pc:spChg>
        <pc:spChg chg="add">
          <ac:chgData name="Amman Yusuf" userId="S::amman.yusuf@ucalgary.ca::2464cf06-23bb-45a8-95a1-8d35bc926c06" providerId="AD" clId="Web-{4410EDDC-128C-4745-A610-283C93BD8E6B}" dt="2020-11-06T05:47:39.019" v="678"/>
          <ac:spMkLst>
            <pc:docMk/>
            <pc:sldMk cId="399158420" sldId="260"/>
            <ac:spMk id="13" creationId="{1DBC8414-BE7E-4B6C-A114-B2C3795C883F}"/>
          </ac:spMkLst>
        </pc:spChg>
        <pc:spChg chg="add">
          <ac:chgData name="Amman Yusuf" userId="S::amman.yusuf@ucalgary.ca::2464cf06-23bb-45a8-95a1-8d35bc926c06" providerId="AD" clId="Web-{4410EDDC-128C-4745-A610-283C93BD8E6B}" dt="2020-11-06T05:47:39.019" v="678"/>
          <ac:spMkLst>
            <pc:docMk/>
            <pc:sldMk cId="399158420" sldId="260"/>
            <ac:spMk id="15" creationId="{0EC398C5-5C2E-4038-9DB3-DE2B5A9BEFFB}"/>
          </ac:spMkLst>
        </pc:spChg>
        <pc:spChg chg="add">
          <ac:chgData name="Amman Yusuf" userId="S::amman.yusuf@ucalgary.ca::2464cf06-23bb-45a8-95a1-8d35bc926c06" providerId="AD" clId="Web-{4410EDDC-128C-4745-A610-283C93BD8E6B}" dt="2020-11-06T05:47:39.019" v="678"/>
          <ac:spMkLst>
            <pc:docMk/>
            <pc:sldMk cId="399158420" sldId="260"/>
            <ac:spMk id="17" creationId="{A2F10B26-073B-4B10-8AAA-161242DD82B0}"/>
          </ac:spMkLst>
        </pc:spChg>
        <pc:spChg chg="add">
          <ac:chgData name="Amman Yusuf" userId="S::amman.yusuf@ucalgary.ca::2464cf06-23bb-45a8-95a1-8d35bc926c06" providerId="AD" clId="Web-{4410EDDC-128C-4745-A610-283C93BD8E6B}" dt="2020-11-06T05:47:39.019" v="678"/>
          <ac:spMkLst>
            <pc:docMk/>
            <pc:sldMk cId="399158420" sldId="260"/>
            <ac:spMk id="19" creationId="{610DBBC7-698F-4A54-B1CB-A99F9CC356DF}"/>
          </ac:spMkLst>
        </pc:spChg>
        <pc:spChg chg="add">
          <ac:chgData name="Amman Yusuf" userId="S::amman.yusuf@ucalgary.ca::2464cf06-23bb-45a8-95a1-8d35bc926c06" providerId="AD" clId="Web-{4410EDDC-128C-4745-A610-283C93BD8E6B}" dt="2020-11-06T05:47:39.019" v="678"/>
          <ac:spMkLst>
            <pc:docMk/>
            <pc:sldMk cId="399158420" sldId="260"/>
            <ac:spMk id="21" creationId="{DE6E822A-8BCF-432C-83E6-BBE821476CD4}"/>
          </ac:spMkLst>
        </pc:spChg>
        <pc:picChg chg="add mod ord">
          <ac:chgData name="Amman Yusuf" userId="S::amman.yusuf@ucalgary.ca::2464cf06-23bb-45a8-95a1-8d35bc926c06" providerId="AD" clId="Web-{4410EDDC-128C-4745-A610-283C93BD8E6B}" dt="2020-11-06T05:47:39.019" v="678"/>
          <ac:picMkLst>
            <pc:docMk/>
            <pc:sldMk cId="399158420" sldId="260"/>
            <ac:picMk id="4" creationId="{671A7D06-D953-4D66-A030-C9AFD877A18E}"/>
          </ac:picMkLst>
        </pc:picChg>
      </pc:sldChg>
      <pc:sldChg chg="addSp delSp modSp new mod setBg">
        <pc:chgData name="Amman Yusuf" userId="S::amman.yusuf@ucalgary.ca::2464cf06-23bb-45a8-95a1-8d35bc926c06" providerId="AD" clId="Web-{4410EDDC-128C-4745-A610-283C93BD8E6B}" dt="2020-11-06T05:56:47.976" v="844"/>
        <pc:sldMkLst>
          <pc:docMk/>
          <pc:sldMk cId="2073258676" sldId="261"/>
        </pc:sldMkLst>
        <pc:spChg chg="mod">
          <ac:chgData name="Amman Yusuf" userId="S::amman.yusuf@ucalgary.ca::2464cf06-23bb-45a8-95a1-8d35bc926c06" providerId="AD" clId="Web-{4410EDDC-128C-4745-A610-283C93BD8E6B}" dt="2020-11-06T05:56:29.945" v="841"/>
          <ac:spMkLst>
            <pc:docMk/>
            <pc:sldMk cId="2073258676" sldId="261"/>
            <ac:spMk id="2" creationId="{B3B04FA1-A5C1-485A-8612-A7030C90F4EC}"/>
          </ac:spMkLst>
        </pc:spChg>
        <pc:spChg chg="mod ord">
          <ac:chgData name="Amman Yusuf" userId="S::amman.yusuf@ucalgary.ca::2464cf06-23bb-45a8-95a1-8d35bc926c06" providerId="AD" clId="Web-{4410EDDC-128C-4745-A610-283C93BD8E6B}" dt="2020-11-06T05:56:29.945" v="841"/>
          <ac:spMkLst>
            <pc:docMk/>
            <pc:sldMk cId="2073258676" sldId="261"/>
            <ac:spMk id="3" creationId="{A40BC528-BCDB-4525-8C73-8BBC6A69ABD7}"/>
          </ac:spMkLst>
        </pc:spChg>
        <pc:spChg chg="add del">
          <ac:chgData name="Amman Yusuf" userId="S::amman.yusuf@ucalgary.ca::2464cf06-23bb-45a8-95a1-8d35bc926c06" providerId="AD" clId="Web-{4410EDDC-128C-4745-A610-283C93BD8E6B}" dt="2020-11-06T05:53:32.006" v="820"/>
          <ac:spMkLst>
            <pc:docMk/>
            <pc:sldMk cId="2073258676" sldId="261"/>
            <ac:spMk id="4" creationId="{08DEC41B-24B8-413C-87F8-EB479FB3ECC5}"/>
          </ac:spMkLst>
        </pc:spChg>
        <pc:spChg chg="add mod">
          <ac:chgData name="Amman Yusuf" userId="S::amman.yusuf@ucalgary.ca::2464cf06-23bb-45a8-95a1-8d35bc926c06" providerId="AD" clId="Web-{4410EDDC-128C-4745-A610-283C93BD8E6B}" dt="2020-11-06T05:56:29.961" v="842"/>
          <ac:spMkLst>
            <pc:docMk/>
            <pc:sldMk cId="2073258676" sldId="261"/>
            <ac:spMk id="7" creationId="{8D944D7F-83FD-4EB8-AAF4-DF5CEA86EB45}"/>
          </ac:spMkLst>
        </pc:spChg>
        <pc:spChg chg="add del">
          <ac:chgData name="Amman Yusuf" userId="S::amman.yusuf@ucalgary.ca::2464cf06-23bb-45a8-95a1-8d35bc926c06" providerId="AD" clId="Web-{4410EDDC-128C-4745-A610-283C93BD8E6B}" dt="2020-11-06T05:56:29.961" v="842"/>
          <ac:spMkLst>
            <pc:docMk/>
            <pc:sldMk cId="2073258676" sldId="261"/>
            <ac:spMk id="10" creationId="{11D6A2A3-F101-46F7-8B6F-1C699CAFE9AD}"/>
          </ac:spMkLst>
        </pc:spChg>
        <pc:spChg chg="add del">
          <ac:chgData name="Amman Yusuf" userId="S::amman.yusuf@ucalgary.ca::2464cf06-23bb-45a8-95a1-8d35bc926c06" providerId="AD" clId="Web-{4410EDDC-128C-4745-A610-283C93BD8E6B}" dt="2020-11-06T05:56:29.961" v="842"/>
          <ac:spMkLst>
            <pc:docMk/>
            <pc:sldMk cId="2073258676" sldId="261"/>
            <ac:spMk id="12" creationId="{529E760E-527D-4053-A309-F2BDE12501CD}"/>
          </ac:spMkLst>
        </pc:spChg>
        <pc:spChg chg="add del">
          <ac:chgData name="Amman Yusuf" userId="S::amman.yusuf@ucalgary.ca::2464cf06-23bb-45a8-95a1-8d35bc926c06" providerId="AD" clId="Web-{4410EDDC-128C-4745-A610-283C93BD8E6B}" dt="2020-11-06T05:56:29.961" v="842"/>
          <ac:spMkLst>
            <pc:docMk/>
            <pc:sldMk cId="2073258676" sldId="261"/>
            <ac:spMk id="14" creationId="{4153D448-4ED1-429A-A28C-8316DE7CAF7E}"/>
          </ac:spMkLst>
        </pc:spChg>
        <pc:spChg chg="add">
          <ac:chgData name="Amman Yusuf" userId="S::amman.yusuf@ucalgary.ca::2464cf06-23bb-45a8-95a1-8d35bc926c06" providerId="AD" clId="Web-{4410EDDC-128C-4745-A610-283C93BD8E6B}" dt="2020-11-06T05:56:29.961" v="842"/>
          <ac:spMkLst>
            <pc:docMk/>
            <pc:sldMk cId="2073258676" sldId="261"/>
            <ac:spMk id="16" creationId="{11D6A2A3-F101-46F7-8B6F-1C699CAFE9AD}"/>
          </ac:spMkLst>
        </pc:spChg>
        <pc:spChg chg="add">
          <ac:chgData name="Amman Yusuf" userId="S::amman.yusuf@ucalgary.ca::2464cf06-23bb-45a8-95a1-8d35bc926c06" providerId="AD" clId="Web-{4410EDDC-128C-4745-A610-283C93BD8E6B}" dt="2020-11-06T05:56:29.961" v="842"/>
          <ac:spMkLst>
            <pc:docMk/>
            <pc:sldMk cId="2073258676" sldId="261"/>
            <ac:spMk id="17" creationId="{529E760E-527D-4053-A309-F2BDE12501CD}"/>
          </ac:spMkLst>
        </pc:spChg>
        <pc:spChg chg="add">
          <ac:chgData name="Amman Yusuf" userId="S::amman.yusuf@ucalgary.ca::2464cf06-23bb-45a8-95a1-8d35bc926c06" providerId="AD" clId="Web-{4410EDDC-128C-4745-A610-283C93BD8E6B}" dt="2020-11-06T05:56:29.961" v="842"/>
          <ac:spMkLst>
            <pc:docMk/>
            <pc:sldMk cId="2073258676" sldId="261"/>
            <ac:spMk id="18" creationId="{4153D448-4ED1-429A-A28C-8316DE7CAF7E}"/>
          </ac:spMkLst>
        </pc:spChg>
        <pc:spChg chg="add del">
          <ac:chgData name="Amman Yusuf" userId="S::amman.yusuf@ucalgary.ca::2464cf06-23bb-45a8-95a1-8d35bc926c06" providerId="AD" clId="Web-{4410EDDC-128C-4745-A610-283C93BD8E6B}" dt="2020-11-06T05:56:29.945" v="841"/>
          <ac:spMkLst>
            <pc:docMk/>
            <pc:sldMk cId="2073258676" sldId="261"/>
            <ac:spMk id="19" creationId="{E3CBB9B1-7B7D-4BA1-A1AF-572168B39539}"/>
          </ac:spMkLst>
        </pc:spChg>
        <pc:spChg chg="add del">
          <ac:chgData name="Amman Yusuf" userId="S::amman.yusuf@ucalgary.ca::2464cf06-23bb-45a8-95a1-8d35bc926c06" providerId="AD" clId="Web-{4410EDDC-128C-4745-A610-283C93BD8E6B}" dt="2020-11-06T05:56:29.945" v="841"/>
          <ac:spMkLst>
            <pc:docMk/>
            <pc:sldMk cId="2073258676" sldId="261"/>
            <ac:spMk id="21" creationId="{907741FC-B544-4A6E-B831-6789D042333D}"/>
          </ac:spMkLst>
        </pc:spChg>
        <pc:spChg chg="add del">
          <ac:chgData name="Amman Yusuf" userId="S::amman.yusuf@ucalgary.ca::2464cf06-23bb-45a8-95a1-8d35bc926c06" providerId="AD" clId="Web-{4410EDDC-128C-4745-A610-283C93BD8E6B}" dt="2020-11-06T05:56:29.945" v="841"/>
          <ac:spMkLst>
            <pc:docMk/>
            <pc:sldMk cId="2073258676" sldId="261"/>
            <ac:spMk id="23" creationId="{3F0BE7ED-7814-4273-B18A-F26CC0380380}"/>
          </ac:spMkLst>
        </pc:spChg>
        <pc:picChg chg="add mod">
          <ac:chgData name="Amman Yusuf" userId="S::amman.yusuf@ucalgary.ca::2464cf06-23bb-45a8-95a1-8d35bc926c06" providerId="AD" clId="Web-{4410EDDC-128C-4745-A610-283C93BD8E6B}" dt="2020-11-06T05:56:29.945" v="841"/>
          <ac:picMkLst>
            <pc:docMk/>
            <pc:sldMk cId="2073258676" sldId="261"/>
            <ac:picMk id="5" creationId="{966752D6-E949-4502-AAF0-95F8CAF2BDEC}"/>
          </ac:picMkLst>
        </pc:picChg>
        <pc:picChg chg="add del mod">
          <ac:chgData name="Amman Yusuf" userId="S::amman.yusuf@ucalgary.ca::2464cf06-23bb-45a8-95a1-8d35bc926c06" providerId="AD" clId="Web-{4410EDDC-128C-4745-A610-283C93BD8E6B}" dt="2020-11-06T05:54:45.741" v="826"/>
          <ac:picMkLst>
            <pc:docMk/>
            <pc:sldMk cId="2073258676" sldId="261"/>
            <ac:picMk id="6" creationId="{06170FFB-04FE-4526-B1A9-8FC890016DE0}"/>
          </ac:picMkLst>
        </pc:picChg>
        <pc:inkChg chg="add">
          <ac:chgData name="Amman Yusuf" userId="S::amman.yusuf@ucalgary.ca::2464cf06-23bb-45a8-95a1-8d35bc926c06" providerId="AD" clId="Web-{4410EDDC-128C-4745-A610-283C93BD8E6B}" dt="2020-11-06T05:56:46.383" v="843"/>
          <ac:inkMkLst>
            <pc:docMk/>
            <pc:sldMk cId="2073258676" sldId="261"/>
            <ac:inkMk id="8" creationId="{28BB6B83-AC3E-45AB-A4EA-4C6C141689BC}"/>
          </ac:inkMkLst>
        </pc:inkChg>
        <pc:inkChg chg="add">
          <ac:chgData name="Amman Yusuf" userId="S::amman.yusuf@ucalgary.ca::2464cf06-23bb-45a8-95a1-8d35bc926c06" providerId="AD" clId="Web-{4410EDDC-128C-4745-A610-283C93BD8E6B}" dt="2020-11-06T05:56:47.976" v="844"/>
          <ac:inkMkLst>
            <pc:docMk/>
            <pc:sldMk cId="2073258676" sldId="261"/>
            <ac:inkMk id="9" creationId="{E315A4C9-42F4-4572-A403-05D35146F48F}"/>
          </ac:inkMkLst>
        </pc:inkChg>
      </pc:sldChg>
      <pc:sldChg chg="addSp delSp modSp new mod setBg">
        <pc:chgData name="Amman Yusuf" userId="S::amman.yusuf@ucalgary.ca::2464cf06-23bb-45a8-95a1-8d35bc926c06" providerId="AD" clId="Web-{4410EDDC-128C-4745-A610-283C93BD8E6B}" dt="2020-11-06T06:06:25.100" v="1168"/>
        <pc:sldMkLst>
          <pc:docMk/>
          <pc:sldMk cId="3341534810" sldId="262"/>
        </pc:sldMkLst>
        <pc:spChg chg="mod">
          <ac:chgData name="Amman Yusuf" userId="S::amman.yusuf@ucalgary.ca::2464cf06-23bb-45a8-95a1-8d35bc926c06" providerId="AD" clId="Web-{4410EDDC-128C-4745-A610-283C93BD8E6B}" dt="2020-11-06T06:05:04.174" v="1138"/>
          <ac:spMkLst>
            <pc:docMk/>
            <pc:sldMk cId="3341534810" sldId="262"/>
            <ac:spMk id="2" creationId="{22E0CA95-1D18-44AB-B9B9-DBB4F5E3CE5E}"/>
          </ac:spMkLst>
        </pc:spChg>
        <pc:spChg chg="mod">
          <ac:chgData name="Amman Yusuf" userId="S::amman.yusuf@ucalgary.ca::2464cf06-23bb-45a8-95a1-8d35bc926c06" providerId="AD" clId="Web-{4410EDDC-128C-4745-A610-283C93BD8E6B}" dt="2020-11-06T06:05:04.174" v="1138"/>
          <ac:spMkLst>
            <pc:docMk/>
            <pc:sldMk cId="3341534810" sldId="262"/>
            <ac:spMk id="3" creationId="{605AA5B1-84B8-4F37-A87A-791549E68EB6}"/>
          </ac:spMkLst>
        </pc:spChg>
        <pc:spChg chg="add del">
          <ac:chgData name="Amman Yusuf" userId="S::amman.yusuf@ucalgary.ca::2464cf06-23bb-45a8-95a1-8d35bc926c06" providerId="AD" clId="Web-{4410EDDC-128C-4745-A610-283C93BD8E6B}" dt="2020-11-06T06:05:04.174" v="1138"/>
          <ac:spMkLst>
            <pc:docMk/>
            <pc:sldMk cId="3341534810" sldId="262"/>
            <ac:spMk id="11" creationId="{9C53F8DC-E65E-42A4-ABA3-AB41274F30F8}"/>
          </ac:spMkLst>
        </pc:spChg>
        <pc:spChg chg="add del">
          <ac:chgData name="Amman Yusuf" userId="S::amman.yusuf@ucalgary.ca::2464cf06-23bb-45a8-95a1-8d35bc926c06" providerId="AD" clId="Web-{4410EDDC-128C-4745-A610-283C93BD8E6B}" dt="2020-11-06T06:05:04.174" v="1138"/>
          <ac:spMkLst>
            <pc:docMk/>
            <pc:sldMk cId="3341534810" sldId="262"/>
            <ac:spMk id="13" creationId="{3808F57C-E98A-4053-BD3D-4D04986CB21A}"/>
          </ac:spMkLst>
        </pc:spChg>
        <pc:spChg chg="add del">
          <ac:chgData name="Amman Yusuf" userId="S::amman.yusuf@ucalgary.ca::2464cf06-23bb-45a8-95a1-8d35bc926c06" providerId="AD" clId="Web-{4410EDDC-128C-4745-A610-283C93BD8E6B}" dt="2020-11-06T06:05:04.174" v="1138"/>
          <ac:spMkLst>
            <pc:docMk/>
            <pc:sldMk cId="3341534810" sldId="262"/>
            <ac:spMk id="15" creationId="{3DD8121B-71ED-41BD-AA7C-9E5609999D11}"/>
          </ac:spMkLst>
        </pc:spChg>
        <pc:spChg chg="add">
          <ac:chgData name="Amman Yusuf" userId="S::amman.yusuf@ucalgary.ca::2464cf06-23bb-45a8-95a1-8d35bc926c06" providerId="AD" clId="Web-{4410EDDC-128C-4745-A610-283C93BD8E6B}" dt="2020-11-06T06:05:04.174" v="1138"/>
          <ac:spMkLst>
            <pc:docMk/>
            <pc:sldMk cId="3341534810" sldId="262"/>
            <ac:spMk id="17" creationId="{280F5192-CFCC-4A12-957A-ABEC4F496B5B}"/>
          </ac:spMkLst>
        </pc:spChg>
        <pc:spChg chg="add">
          <ac:chgData name="Amman Yusuf" userId="S::amman.yusuf@ucalgary.ca::2464cf06-23bb-45a8-95a1-8d35bc926c06" providerId="AD" clId="Web-{4410EDDC-128C-4745-A610-283C93BD8E6B}" dt="2020-11-06T06:05:04.174" v="1138"/>
          <ac:spMkLst>
            <pc:docMk/>
            <pc:sldMk cId="3341534810" sldId="262"/>
            <ac:spMk id="18" creationId="{560FFA2A-46D2-403F-B3FA-8A3C0D199379}"/>
          </ac:spMkLst>
        </pc:spChg>
        <pc:spChg chg="add">
          <ac:chgData name="Amman Yusuf" userId="S::amman.yusuf@ucalgary.ca::2464cf06-23bb-45a8-95a1-8d35bc926c06" providerId="AD" clId="Web-{4410EDDC-128C-4745-A610-283C93BD8E6B}" dt="2020-11-06T06:05:04.174" v="1138"/>
          <ac:spMkLst>
            <pc:docMk/>
            <pc:sldMk cId="3341534810" sldId="262"/>
            <ac:spMk id="19" creationId="{83999A2A-4571-41E8-982E-658141C01095}"/>
          </ac:spMkLst>
        </pc:spChg>
        <pc:spChg chg="add del">
          <ac:chgData name="Amman Yusuf" userId="S::amman.yusuf@ucalgary.ca::2464cf06-23bb-45a8-95a1-8d35bc926c06" providerId="AD" clId="Web-{4410EDDC-128C-4745-A610-283C93BD8E6B}" dt="2020-11-06T06:05:04.159" v="1137"/>
          <ac:spMkLst>
            <pc:docMk/>
            <pc:sldMk cId="3341534810" sldId="262"/>
            <ac:spMk id="20" creationId="{6868A163-9107-44F2-BB63-C389D93CD3E2}"/>
          </ac:spMkLst>
        </pc:spChg>
        <pc:spChg chg="add del">
          <ac:chgData name="Amman Yusuf" userId="S::amman.yusuf@ucalgary.ca::2464cf06-23bb-45a8-95a1-8d35bc926c06" providerId="AD" clId="Web-{4410EDDC-128C-4745-A610-283C93BD8E6B}" dt="2020-11-06T06:05:04.159" v="1137"/>
          <ac:spMkLst>
            <pc:docMk/>
            <pc:sldMk cId="3341534810" sldId="262"/>
            <ac:spMk id="22" creationId="{F57A4F47-086B-4536-9734-C7F120F25E42}"/>
          </ac:spMkLst>
        </pc:spChg>
        <pc:spChg chg="add del">
          <ac:chgData name="Amman Yusuf" userId="S::amman.yusuf@ucalgary.ca::2464cf06-23bb-45a8-95a1-8d35bc926c06" providerId="AD" clId="Web-{4410EDDC-128C-4745-A610-283C93BD8E6B}" dt="2020-11-06T06:05:04.159" v="1137"/>
          <ac:spMkLst>
            <pc:docMk/>
            <pc:sldMk cId="3341534810" sldId="262"/>
            <ac:spMk id="24" creationId="{F04852CE-700B-45D6-8FC3-160279F15684}"/>
          </ac:spMkLst>
        </pc:spChg>
        <pc:picChg chg="add mod ord">
          <ac:chgData name="Amman Yusuf" userId="S::amman.yusuf@ucalgary.ca::2464cf06-23bb-45a8-95a1-8d35bc926c06" providerId="AD" clId="Web-{4410EDDC-128C-4745-A610-283C93BD8E6B}" dt="2020-11-06T06:05:54.631" v="1158" actId="1076"/>
          <ac:picMkLst>
            <pc:docMk/>
            <pc:sldMk cId="3341534810" sldId="262"/>
            <ac:picMk id="5" creationId="{0F621456-7F82-4963-B788-A24834D56C11}"/>
          </ac:picMkLst>
        </pc:picChg>
        <pc:picChg chg="add mod ord">
          <ac:chgData name="Amman Yusuf" userId="S::amman.yusuf@ucalgary.ca::2464cf06-23bb-45a8-95a1-8d35bc926c06" providerId="AD" clId="Web-{4410EDDC-128C-4745-A610-283C93BD8E6B}" dt="2020-11-06T06:05:51.491" v="1157" actId="1076"/>
          <ac:picMkLst>
            <pc:docMk/>
            <pc:sldMk cId="3341534810" sldId="262"/>
            <ac:picMk id="6" creationId="{62992215-5ADB-42E9-A57E-3032FFEAC0E3}"/>
          </ac:picMkLst>
        </pc:picChg>
        <pc:picChg chg="add mod">
          <ac:chgData name="Amman Yusuf" userId="S::amman.yusuf@ucalgary.ca::2464cf06-23bb-45a8-95a1-8d35bc926c06" providerId="AD" clId="Web-{4410EDDC-128C-4745-A610-283C93BD8E6B}" dt="2020-11-06T06:06:05.882" v="1163" actId="1076"/>
          <ac:picMkLst>
            <pc:docMk/>
            <pc:sldMk cId="3341534810" sldId="262"/>
            <ac:picMk id="8" creationId="{094DA17F-29CD-4356-A766-E90CCF9AD835}"/>
          </ac:picMkLst>
        </pc:picChg>
        <pc:inkChg chg="add del">
          <ac:chgData name="Amman Yusuf" userId="S::amman.yusuf@ucalgary.ca::2464cf06-23bb-45a8-95a1-8d35bc926c06" providerId="AD" clId="Web-{4410EDDC-128C-4745-A610-283C93BD8E6B}" dt="2020-11-06T05:57:08.211" v="847"/>
          <ac:inkMkLst>
            <pc:docMk/>
            <pc:sldMk cId="3341534810" sldId="262"/>
            <ac:inkMk id="4" creationId="{ACDF44E0-F76F-4120-91CD-60D7EF0C5E63}"/>
          </ac:inkMkLst>
        </pc:inkChg>
        <pc:inkChg chg="add del mod ord">
          <ac:chgData name="Amman Yusuf" userId="S::amman.yusuf@ucalgary.ca::2464cf06-23bb-45a8-95a1-8d35bc926c06" providerId="AD" clId="Web-{4410EDDC-128C-4745-A610-283C93BD8E6B}" dt="2020-11-06T06:05:46.178" v="1156"/>
          <ac:inkMkLst>
            <pc:docMk/>
            <pc:sldMk cId="3341534810" sldId="262"/>
            <ac:inkMk id="7" creationId="{A178E8EF-1C4C-4453-8C9B-6F8C6A2E392B}"/>
          </ac:inkMkLst>
        </pc:inkChg>
        <pc:inkChg chg="add del">
          <ac:chgData name="Amman Yusuf" userId="S::amman.yusuf@ucalgary.ca::2464cf06-23bb-45a8-95a1-8d35bc926c06" providerId="AD" clId="Web-{4410EDDC-128C-4745-A610-283C93BD8E6B}" dt="2020-11-06T06:04:40.565" v="1132"/>
          <ac:inkMkLst>
            <pc:docMk/>
            <pc:sldMk cId="3341534810" sldId="262"/>
            <ac:inkMk id="9" creationId="{608E6B08-6D27-4628-A0E2-EF3C2583DF60}"/>
          </ac:inkMkLst>
        </pc:inkChg>
        <pc:inkChg chg="add del">
          <ac:chgData name="Amman Yusuf" userId="S::amman.yusuf@ucalgary.ca::2464cf06-23bb-45a8-95a1-8d35bc926c06" providerId="AD" clId="Web-{4410EDDC-128C-4745-A610-283C93BD8E6B}" dt="2020-11-06T06:06:18.850" v="1167"/>
          <ac:inkMkLst>
            <pc:docMk/>
            <pc:sldMk cId="3341534810" sldId="262"/>
            <ac:inkMk id="10" creationId="{956763A5-E61C-4083-B0DD-8525A9ABEA8D}"/>
          </ac:inkMkLst>
        </pc:inkChg>
        <pc:inkChg chg="add del">
          <ac:chgData name="Amman Yusuf" userId="S::amman.yusuf@ucalgary.ca::2464cf06-23bb-45a8-95a1-8d35bc926c06" providerId="AD" clId="Web-{4410EDDC-128C-4745-A610-283C93BD8E6B}" dt="2020-11-06T06:06:18.850" v="1166"/>
          <ac:inkMkLst>
            <pc:docMk/>
            <pc:sldMk cId="3341534810" sldId="262"/>
            <ac:inkMk id="12" creationId="{DC416398-E144-42B8-BF1B-C788115AD8A4}"/>
          </ac:inkMkLst>
        </pc:inkChg>
        <pc:inkChg chg="add">
          <ac:chgData name="Amman Yusuf" userId="S::amman.yusuf@ucalgary.ca::2464cf06-23bb-45a8-95a1-8d35bc926c06" providerId="AD" clId="Web-{4410EDDC-128C-4745-A610-283C93BD8E6B}" dt="2020-11-06T06:06:25.100" v="1168"/>
          <ac:inkMkLst>
            <pc:docMk/>
            <pc:sldMk cId="3341534810" sldId="262"/>
            <ac:inkMk id="14" creationId="{54FF390D-7642-40F0-92A0-67A40ADB8CF9}"/>
          </ac:inkMkLst>
        </pc:inkChg>
      </pc:sldChg>
      <pc:sldChg chg="addSp delSp modSp new mod setBg">
        <pc:chgData name="Amman Yusuf" userId="S::amman.yusuf@ucalgary.ca::2464cf06-23bb-45a8-95a1-8d35bc926c06" providerId="AD" clId="Web-{4410EDDC-128C-4745-A610-283C93BD8E6B}" dt="2020-11-06T06:07:30.117" v="1224"/>
        <pc:sldMkLst>
          <pc:docMk/>
          <pc:sldMk cId="3861744590" sldId="263"/>
        </pc:sldMkLst>
        <pc:spChg chg="mod">
          <ac:chgData name="Amman Yusuf" userId="S::amman.yusuf@ucalgary.ca::2464cf06-23bb-45a8-95a1-8d35bc926c06" providerId="AD" clId="Web-{4410EDDC-128C-4745-A610-283C93BD8E6B}" dt="2020-11-06T06:07:30.117" v="1224"/>
          <ac:spMkLst>
            <pc:docMk/>
            <pc:sldMk cId="3861744590" sldId="263"/>
            <ac:spMk id="2" creationId="{B5FAF92E-DAEC-4E6B-9B99-8BC3A8D26035}"/>
          </ac:spMkLst>
        </pc:spChg>
        <pc:spChg chg="mod">
          <ac:chgData name="Amman Yusuf" userId="S::amman.yusuf@ucalgary.ca::2464cf06-23bb-45a8-95a1-8d35bc926c06" providerId="AD" clId="Web-{4410EDDC-128C-4745-A610-283C93BD8E6B}" dt="2020-11-06T06:07:30.117" v="1224"/>
          <ac:spMkLst>
            <pc:docMk/>
            <pc:sldMk cId="3861744590" sldId="263"/>
            <ac:spMk id="3" creationId="{5D00E306-C8FA-4608-A1A1-1EE2980ECEB7}"/>
          </ac:spMkLst>
        </pc:spChg>
        <pc:spChg chg="add">
          <ac:chgData name="Amman Yusuf" userId="S::amman.yusuf@ucalgary.ca::2464cf06-23bb-45a8-95a1-8d35bc926c06" providerId="AD" clId="Web-{4410EDDC-128C-4745-A610-283C93BD8E6B}" dt="2020-11-06T06:07:30.117" v="1224"/>
          <ac:spMkLst>
            <pc:docMk/>
            <pc:sldMk cId="3861744590" sldId="263"/>
            <ac:spMk id="8" creationId="{45C5CC17-FF17-43CF-B073-D9051465D5CC}"/>
          </ac:spMkLst>
        </pc:spChg>
        <pc:spChg chg="add">
          <ac:chgData name="Amman Yusuf" userId="S::amman.yusuf@ucalgary.ca::2464cf06-23bb-45a8-95a1-8d35bc926c06" providerId="AD" clId="Web-{4410EDDC-128C-4745-A610-283C93BD8E6B}" dt="2020-11-06T06:07:30.117" v="1224"/>
          <ac:spMkLst>
            <pc:docMk/>
            <pc:sldMk cId="3861744590" sldId="263"/>
            <ac:spMk id="10" creationId="{1EBE2DDC-0D14-44E6-A1AB-2EEC09507435}"/>
          </ac:spMkLst>
        </pc:spChg>
        <pc:spChg chg="add">
          <ac:chgData name="Amman Yusuf" userId="S::amman.yusuf@ucalgary.ca::2464cf06-23bb-45a8-95a1-8d35bc926c06" providerId="AD" clId="Web-{4410EDDC-128C-4745-A610-283C93BD8E6B}" dt="2020-11-06T06:07:30.117" v="1224"/>
          <ac:spMkLst>
            <pc:docMk/>
            <pc:sldMk cId="3861744590" sldId="263"/>
            <ac:spMk id="12" creationId="{A8543D98-0AA2-43B4-B508-DC1DB7F3DC9A}"/>
          </ac:spMkLst>
        </pc:spChg>
        <pc:spChg chg="add">
          <ac:chgData name="Amman Yusuf" userId="S::amman.yusuf@ucalgary.ca::2464cf06-23bb-45a8-95a1-8d35bc926c06" providerId="AD" clId="Web-{4410EDDC-128C-4745-A610-283C93BD8E6B}" dt="2020-11-06T06:07:30.117" v="1224"/>
          <ac:spMkLst>
            <pc:docMk/>
            <pc:sldMk cId="3861744590" sldId="263"/>
            <ac:spMk id="14" creationId="{89723C1D-9A1A-465B-8164-483BF5426613}"/>
          </ac:spMkLst>
        </pc:spChg>
        <pc:spChg chg="add">
          <ac:chgData name="Amman Yusuf" userId="S::amman.yusuf@ucalgary.ca::2464cf06-23bb-45a8-95a1-8d35bc926c06" providerId="AD" clId="Web-{4410EDDC-128C-4745-A610-283C93BD8E6B}" dt="2020-11-06T06:07:30.117" v="1224"/>
          <ac:spMkLst>
            <pc:docMk/>
            <pc:sldMk cId="3861744590" sldId="263"/>
            <ac:spMk id="16" creationId="{A6680484-5F73-4078-85C2-415205B1A4C0}"/>
          </ac:spMkLst>
        </pc:spChg>
        <pc:inkChg chg="add del">
          <ac:chgData name="Amman Yusuf" userId="S::amman.yusuf@ucalgary.ca::2464cf06-23bb-45a8-95a1-8d35bc926c06" providerId="AD" clId="Web-{4410EDDC-128C-4745-A610-283C93BD8E6B}" dt="2020-11-06T06:07:06.757" v="1171"/>
          <ac:inkMkLst>
            <pc:docMk/>
            <pc:sldMk cId="3861744590" sldId="263"/>
            <ac:inkMk id="4" creationId="{C57387DF-92F2-4D22-8B32-6A52758BE240}"/>
          </ac:inkMkLst>
        </pc:inkChg>
      </pc:sldChg>
      <pc:sldChg chg="addSp delSp modSp new mod setBg">
        <pc:chgData name="Amman Yusuf" userId="S::amman.yusuf@ucalgary.ca::2464cf06-23bb-45a8-95a1-8d35bc926c06" providerId="AD" clId="Web-{4410EDDC-128C-4745-A610-283C93BD8E6B}" dt="2020-11-06T06:07:55.961" v="1245" actId="20577"/>
        <pc:sldMkLst>
          <pc:docMk/>
          <pc:sldMk cId="2196585728" sldId="264"/>
        </pc:sldMkLst>
        <pc:spChg chg="mod">
          <ac:chgData name="Amman Yusuf" userId="S::amman.yusuf@ucalgary.ca::2464cf06-23bb-45a8-95a1-8d35bc926c06" providerId="AD" clId="Web-{4410EDDC-128C-4745-A610-283C93BD8E6B}" dt="2020-11-06T06:07:55.961" v="1245" actId="20577"/>
          <ac:spMkLst>
            <pc:docMk/>
            <pc:sldMk cId="2196585728" sldId="264"/>
            <ac:spMk id="2" creationId="{E9637CCD-31F5-47A2-97BD-08AA5894F7EC}"/>
          </ac:spMkLst>
        </pc:spChg>
        <pc:spChg chg="del">
          <ac:chgData name="Amman Yusuf" userId="S::amman.yusuf@ucalgary.ca::2464cf06-23bb-45a8-95a1-8d35bc926c06" providerId="AD" clId="Web-{4410EDDC-128C-4745-A610-283C93BD8E6B}" dt="2020-11-06T06:07:49.648" v="1226"/>
          <ac:spMkLst>
            <pc:docMk/>
            <pc:sldMk cId="2196585728" sldId="264"/>
            <ac:spMk id="3" creationId="{F7792FEF-A274-42E9-8413-F70A6DC9D21A}"/>
          </ac:spMkLst>
        </pc:spChg>
        <pc:spChg chg="add">
          <ac:chgData name="Amman Yusuf" userId="S::amman.yusuf@ucalgary.ca::2464cf06-23bb-45a8-95a1-8d35bc926c06" providerId="AD" clId="Web-{4410EDDC-128C-4745-A610-283C93BD8E6B}" dt="2020-11-06T06:07:49.648" v="1226"/>
          <ac:spMkLst>
            <pc:docMk/>
            <pc:sldMk cId="2196585728" sldId="264"/>
            <ac:spMk id="8" creationId="{BD4C0BBB-0042-4603-A226-6117F3FD5B3C}"/>
          </ac:spMkLst>
        </pc:spChg>
        <pc:spChg chg="add">
          <ac:chgData name="Amman Yusuf" userId="S::amman.yusuf@ucalgary.ca::2464cf06-23bb-45a8-95a1-8d35bc926c06" providerId="AD" clId="Web-{4410EDDC-128C-4745-A610-283C93BD8E6B}" dt="2020-11-06T06:07:49.648" v="1226"/>
          <ac:spMkLst>
            <pc:docMk/>
            <pc:sldMk cId="2196585728" sldId="264"/>
            <ac:spMk id="10" creationId="{EC44F520-2598-460E-9F91-B02F60830CA2}"/>
          </ac:spMkLst>
        </pc:spChg>
        <pc:spChg chg="add">
          <ac:chgData name="Amman Yusuf" userId="S::amman.yusuf@ucalgary.ca::2464cf06-23bb-45a8-95a1-8d35bc926c06" providerId="AD" clId="Web-{4410EDDC-128C-4745-A610-283C93BD8E6B}" dt="2020-11-06T06:07:49.648" v="1226"/>
          <ac:spMkLst>
            <pc:docMk/>
            <pc:sldMk cId="2196585728" sldId="264"/>
            <ac:spMk id="12" creationId="{2F23DF24-8E9A-4AD0-93DF-A82A41666725}"/>
          </ac:spMkLst>
        </pc:spChg>
        <pc:spChg chg="add">
          <ac:chgData name="Amman Yusuf" userId="S::amman.yusuf@ucalgary.ca::2464cf06-23bb-45a8-95a1-8d35bc926c06" providerId="AD" clId="Web-{4410EDDC-128C-4745-A610-283C93BD8E6B}" dt="2020-11-06T06:07:49.648" v="1226"/>
          <ac:spMkLst>
            <pc:docMk/>
            <pc:sldMk cId="2196585728" sldId="264"/>
            <ac:spMk id="14" creationId="{E728B9D0-05A6-4333-BB22-46585AA7706F}"/>
          </ac:spMkLst>
        </pc:spChg>
        <pc:spChg chg="add">
          <ac:chgData name="Amman Yusuf" userId="S::amman.yusuf@ucalgary.ca::2464cf06-23bb-45a8-95a1-8d35bc926c06" providerId="AD" clId="Web-{4410EDDC-128C-4745-A610-283C93BD8E6B}" dt="2020-11-06T06:07:49.648" v="1226"/>
          <ac:spMkLst>
            <pc:docMk/>
            <pc:sldMk cId="2196585728" sldId="264"/>
            <ac:spMk id="16" creationId="{E2BACE5B-B094-444A-A9B3-E31F591F377F}"/>
          </ac:spMkLst>
        </pc:spChg>
        <pc:spChg chg="add">
          <ac:chgData name="Amman Yusuf" userId="S::amman.yusuf@ucalgary.ca::2464cf06-23bb-45a8-95a1-8d35bc926c06" providerId="AD" clId="Web-{4410EDDC-128C-4745-A610-283C93BD8E6B}" dt="2020-11-06T06:07:49.648" v="1226"/>
          <ac:spMkLst>
            <pc:docMk/>
            <pc:sldMk cId="2196585728" sldId="264"/>
            <ac:spMk id="18" creationId="{AF8B47F9-648C-4086-8D7A-EA234E2EE800}"/>
          </ac:spMkLst>
        </pc:spChg>
        <pc:spChg chg="add">
          <ac:chgData name="Amman Yusuf" userId="S::amman.yusuf@ucalgary.ca::2464cf06-23bb-45a8-95a1-8d35bc926c06" providerId="AD" clId="Web-{4410EDDC-128C-4745-A610-283C93BD8E6B}" dt="2020-11-06T06:07:49.648" v="1226"/>
          <ac:spMkLst>
            <pc:docMk/>
            <pc:sldMk cId="2196585728" sldId="264"/>
            <ac:spMk id="20" creationId="{48844505-07B5-4F60-8809-3CA2D031ED6F}"/>
          </ac:spMkLst>
        </pc:spChg>
      </pc:sldChg>
      <pc:sldChg chg="addSp delSp modSp new mod setBg">
        <pc:chgData name="Amman Yusuf" userId="S::amman.yusuf@ucalgary.ca::2464cf06-23bb-45a8-95a1-8d35bc926c06" providerId="AD" clId="Web-{4410EDDC-128C-4745-A610-283C93BD8E6B}" dt="2020-11-06T06:32:02.800" v="1978" actId="20577"/>
        <pc:sldMkLst>
          <pc:docMk/>
          <pc:sldMk cId="3992914458" sldId="265"/>
        </pc:sldMkLst>
        <pc:spChg chg="mod">
          <ac:chgData name="Amman Yusuf" userId="S::amman.yusuf@ucalgary.ca::2464cf06-23bb-45a8-95a1-8d35bc926c06" providerId="AD" clId="Web-{4410EDDC-128C-4745-A610-283C93BD8E6B}" dt="2020-11-06T06:31:39.987" v="1955"/>
          <ac:spMkLst>
            <pc:docMk/>
            <pc:sldMk cId="3992914458" sldId="265"/>
            <ac:spMk id="2" creationId="{535F523E-D3DE-46D7-AF2E-8C39BF62835B}"/>
          </ac:spMkLst>
        </pc:spChg>
        <pc:spChg chg="del mod">
          <ac:chgData name="Amman Yusuf" userId="S::amman.yusuf@ucalgary.ca::2464cf06-23bb-45a8-95a1-8d35bc926c06" providerId="AD" clId="Web-{4410EDDC-128C-4745-A610-283C93BD8E6B}" dt="2020-11-06T06:31:39.987" v="1955"/>
          <ac:spMkLst>
            <pc:docMk/>
            <pc:sldMk cId="3992914458" sldId="265"/>
            <ac:spMk id="3" creationId="{5976B0F9-684C-40F6-B24E-9A6C3D8F6477}"/>
          </ac:spMkLst>
        </pc:spChg>
        <pc:spChg chg="add">
          <ac:chgData name="Amman Yusuf" userId="S::amman.yusuf@ucalgary.ca::2464cf06-23bb-45a8-95a1-8d35bc926c06" providerId="AD" clId="Web-{4410EDDC-128C-4745-A610-283C93BD8E6B}" dt="2020-11-06T06:31:39.987" v="1955"/>
          <ac:spMkLst>
            <pc:docMk/>
            <pc:sldMk cId="3992914458" sldId="265"/>
            <ac:spMk id="9" creationId="{040BF4A1-714C-419E-A19F-578DE93BE02F}"/>
          </ac:spMkLst>
        </pc:spChg>
        <pc:spChg chg="add">
          <ac:chgData name="Amman Yusuf" userId="S::amman.yusuf@ucalgary.ca::2464cf06-23bb-45a8-95a1-8d35bc926c06" providerId="AD" clId="Web-{4410EDDC-128C-4745-A610-283C93BD8E6B}" dt="2020-11-06T06:31:39.987" v="1955"/>
          <ac:spMkLst>
            <pc:docMk/>
            <pc:sldMk cId="3992914458" sldId="265"/>
            <ac:spMk id="11" creationId="{2F91A9BD-D57F-4941-931F-40597AB37017}"/>
          </ac:spMkLst>
        </pc:spChg>
        <pc:spChg chg="add">
          <ac:chgData name="Amman Yusuf" userId="S::amman.yusuf@ucalgary.ca::2464cf06-23bb-45a8-95a1-8d35bc926c06" providerId="AD" clId="Web-{4410EDDC-128C-4745-A610-283C93BD8E6B}" dt="2020-11-06T06:31:39.987" v="1955"/>
          <ac:spMkLst>
            <pc:docMk/>
            <pc:sldMk cId="3992914458" sldId="265"/>
            <ac:spMk id="13" creationId="{C54DB264-9467-4730-B9E9-C9A97DD66920}"/>
          </ac:spMkLst>
        </pc:spChg>
        <pc:spChg chg="add">
          <ac:chgData name="Amman Yusuf" userId="S::amman.yusuf@ucalgary.ca::2464cf06-23bb-45a8-95a1-8d35bc926c06" providerId="AD" clId="Web-{4410EDDC-128C-4745-A610-283C93BD8E6B}" dt="2020-11-06T06:31:39.987" v="1955"/>
          <ac:spMkLst>
            <pc:docMk/>
            <pc:sldMk cId="3992914458" sldId="265"/>
            <ac:spMk id="15" creationId="{BB097F88-2120-47B4-B891-5B28F66BBD4A}"/>
          </ac:spMkLst>
        </pc:spChg>
        <pc:spChg chg="add">
          <ac:chgData name="Amman Yusuf" userId="S::amman.yusuf@ucalgary.ca::2464cf06-23bb-45a8-95a1-8d35bc926c06" providerId="AD" clId="Web-{4410EDDC-128C-4745-A610-283C93BD8E6B}" dt="2020-11-06T06:31:39.987" v="1955"/>
          <ac:spMkLst>
            <pc:docMk/>
            <pc:sldMk cId="3992914458" sldId="265"/>
            <ac:spMk id="17" creationId="{BF9338F5-05AB-4DC5-BD1C-1A9F26C38A7A}"/>
          </ac:spMkLst>
        </pc:spChg>
        <pc:graphicFrameChg chg="add modGraphic">
          <ac:chgData name="Amman Yusuf" userId="S::amman.yusuf@ucalgary.ca::2464cf06-23bb-45a8-95a1-8d35bc926c06" providerId="AD" clId="Web-{4410EDDC-128C-4745-A610-283C93BD8E6B}" dt="2020-11-06T06:32:02.800" v="1978" actId="20577"/>
          <ac:graphicFrameMkLst>
            <pc:docMk/>
            <pc:sldMk cId="3992914458" sldId="265"/>
            <ac:graphicFrameMk id="5" creationId="{02152914-2D11-45C1-9713-1FCF1812B094}"/>
          </ac:graphicFrameMkLst>
        </pc:graphicFrameChg>
      </pc:sldChg>
      <pc:sldChg chg="addSp delSp modSp new mod setBg addCm">
        <pc:chgData name="Amman Yusuf" userId="S::amman.yusuf@ucalgary.ca::2464cf06-23bb-45a8-95a1-8d35bc926c06" providerId="AD" clId="Web-{4410EDDC-128C-4745-A610-283C93BD8E6B}" dt="2020-11-06T06:56:08.940" v="2012"/>
        <pc:sldMkLst>
          <pc:docMk/>
          <pc:sldMk cId="2618438128" sldId="266"/>
        </pc:sldMkLst>
        <pc:spChg chg="mod">
          <ac:chgData name="Amman Yusuf" userId="S::amman.yusuf@ucalgary.ca::2464cf06-23bb-45a8-95a1-8d35bc926c06" providerId="AD" clId="Web-{4410EDDC-128C-4745-A610-283C93BD8E6B}" dt="2020-11-06T06:44:26.883" v="2009" actId="1076"/>
          <ac:spMkLst>
            <pc:docMk/>
            <pc:sldMk cId="2618438128" sldId="266"/>
            <ac:spMk id="2" creationId="{E8CE7375-15F1-45EB-9B04-34890C5B0080}"/>
          </ac:spMkLst>
        </pc:spChg>
        <pc:spChg chg="add del">
          <ac:chgData name="Amman Yusuf" userId="S::amman.yusuf@ucalgary.ca::2464cf06-23bb-45a8-95a1-8d35bc926c06" providerId="AD" clId="Web-{4410EDDC-128C-4745-A610-283C93BD8E6B}" dt="2020-11-06T06:36:33.541" v="2001"/>
          <ac:spMkLst>
            <pc:docMk/>
            <pc:sldMk cId="2618438128" sldId="266"/>
            <ac:spMk id="3" creationId="{97A6220E-7A77-4CDB-8854-A1508DA1DC26}"/>
          </ac:spMkLst>
        </pc:spChg>
        <pc:spChg chg="add del">
          <ac:chgData name="Amman Yusuf" userId="S::amman.yusuf@ucalgary.ca::2464cf06-23bb-45a8-95a1-8d35bc926c06" providerId="AD" clId="Web-{4410EDDC-128C-4745-A610-283C93BD8E6B}" dt="2020-11-06T06:43:48.914" v="2004"/>
          <ac:spMkLst>
            <pc:docMk/>
            <pc:sldMk cId="2618438128" sldId="266"/>
            <ac:spMk id="5" creationId="{BD4C0BBB-0042-4603-A226-6117F3FD5B3C}"/>
          </ac:spMkLst>
        </pc:spChg>
        <pc:spChg chg="add del">
          <ac:chgData name="Amman Yusuf" userId="S::amman.yusuf@ucalgary.ca::2464cf06-23bb-45a8-95a1-8d35bc926c06" providerId="AD" clId="Web-{4410EDDC-128C-4745-A610-283C93BD8E6B}" dt="2020-11-06T06:43:48.914" v="2004"/>
          <ac:spMkLst>
            <pc:docMk/>
            <pc:sldMk cId="2618438128" sldId="266"/>
            <ac:spMk id="6" creationId="{EC44F520-2598-460E-9F91-B02F60830CA2}"/>
          </ac:spMkLst>
        </pc:spChg>
        <pc:spChg chg="add del">
          <ac:chgData name="Amman Yusuf" userId="S::amman.yusuf@ucalgary.ca::2464cf06-23bb-45a8-95a1-8d35bc926c06" providerId="AD" clId="Web-{4410EDDC-128C-4745-A610-283C93BD8E6B}" dt="2020-11-06T06:43:48.914" v="2004"/>
          <ac:spMkLst>
            <pc:docMk/>
            <pc:sldMk cId="2618438128" sldId="266"/>
            <ac:spMk id="7" creationId="{7404E292-5FAB-47E8-A663-A07530CED8FF}"/>
          </ac:spMkLst>
        </pc:spChg>
        <pc:spChg chg="add del">
          <ac:chgData name="Amman Yusuf" userId="S::amman.yusuf@ucalgary.ca::2464cf06-23bb-45a8-95a1-8d35bc926c06" providerId="AD" clId="Web-{4410EDDC-128C-4745-A610-283C93BD8E6B}" dt="2020-11-06T06:36:33.526" v="2000"/>
          <ac:spMkLst>
            <pc:docMk/>
            <pc:sldMk cId="2618438128" sldId="266"/>
            <ac:spMk id="8" creationId="{BD4C0BBB-0042-4603-A226-6117F3FD5B3C}"/>
          </ac:spMkLst>
        </pc:spChg>
        <pc:spChg chg="add del">
          <ac:chgData name="Amman Yusuf" userId="S::amman.yusuf@ucalgary.ca::2464cf06-23bb-45a8-95a1-8d35bc926c06" providerId="AD" clId="Web-{4410EDDC-128C-4745-A610-283C93BD8E6B}" dt="2020-11-06T06:43:48.914" v="2004"/>
          <ac:spMkLst>
            <pc:docMk/>
            <pc:sldMk cId="2618438128" sldId="266"/>
            <ac:spMk id="9" creationId="{D80FF8ED-64CE-400C-A4D5-9F943FC264DE}"/>
          </ac:spMkLst>
        </pc:spChg>
        <pc:spChg chg="add del">
          <ac:chgData name="Amman Yusuf" userId="S::amman.yusuf@ucalgary.ca::2464cf06-23bb-45a8-95a1-8d35bc926c06" providerId="AD" clId="Web-{4410EDDC-128C-4745-A610-283C93BD8E6B}" dt="2020-11-06T06:36:33.526" v="2000"/>
          <ac:spMkLst>
            <pc:docMk/>
            <pc:sldMk cId="2618438128" sldId="266"/>
            <ac:spMk id="10" creationId="{EC44F520-2598-460E-9F91-B02F60830CA2}"/>
          </ac:spMkLst>
        </pc:spChg>
        <pc:spChg chg="add del">
          <ac:chgData name="Amman Yusuf" userId="S::amman.yusuf@ucalgary.ca::2464cf06-23bb-45a8-95a1-8d35bc926c06" providerId="AD" clId="Web-{4410EDDC-128C-4745-A610-283C93BD8E6B}" dt="2020-11-06T06:43:48.914" v="2004"/>
          <ac:spMkLst>
            <pc:docMk/>
            <pc:sldMk cId="2618438128" sldId="266"/>
            <ac:spMk id="11" creationId="{568868AD-100D-45F3-B11E-8A2936712B9E}"/>
          </ac:spMkLst>
        </pc:spChg>
        <pc:spChg chg="add del">
          <ac:chgData name="Amman Yusuf" userId="S::amman.yusuf@ucalgary.ca::2464cf06-23bb-45a8-95a1-8d35bc926c06" providerId="AD" clId="Web-{4410EDDC-128C-4745-A610-283C93BD8E6B}" dt="2020-11-06T06:36:33.526" v="2000"/>
          <ac:spMkLst>
            <pc:docMk/>
            <pc:sldMk cId="2618438128" sldId="266"/>
            <ac:spMk id="12" creationId="{68A22513-307E-4203-BEFF-5BBBFAFDDEF3}"/>
          </ac:spMkLst>
        </pc:spChg>
        <pc:spChg chg="add del">
          <ac:chgData name="Amman Yusuf" userId="S::amman.yusuf@ucalgary.ca::2464cf06-23bb-45a8-95a1-8d35bc926c06" providerId="AD" clId="Web-{4410EDDC-128C-4745-A610-283C93BD8E6B}" dt="2020-11-06T06:43:48.914" v="2004"/>
          <ac:spMkLst>
            <pc:docMk/>
            <pc:sldMk cId="2618438128" sldId="266"/>
            <ac:spMk id="13" creationId="{714742CC-05F9-44AC-AF98-AB6EF810E47D}"/>
          </ac:spMkLst>
        </pc:spChg>
        <pc:spChg chg="add del">
          <ac:chgData name="Amman Yusuf" userId="S::amman.yusuf@ucalgary.ca::2464cf06-23bb-45a8-95a1-8d35bc926c06" providerId="AD" clId="Web-{4410EDDC-128C-4745-A610-283C93BD8E6B}" dt="2020-11-06T06:36:33.526" v="2000"/>
          <ac:spMkLst>
            <pc:docMk/>
            <pc:sldMk cId="2618438128" sldId="266"/>
            <ac:spMk id="14" creationId="{B4211F11-4937-44F9-B733-211517A2D824}"/>
          </ac:spMkLst>
        </pc:spChg>
        <pc:spChg chg="add del">
          <ac:chgData name="Amman Yusuf" userId="S::amman.yusuf@ucalgary.ca::2464cf06-23bb-45a8-95a1-8d35bc926c06" providerId="AD" clId="Web-{4410EDDC-128C-4745-A610-283C93BD8E6B}" dt="2020-11-06T06:43:48.914" v="2004"/>
          <ac:spMkLst>
            <pc:docMk/>
            <pc:sldMk cId="2618438128" sldId="266"/>
            <ac:spMk id="15" creationId="{853C77DB-C7E3-4B1F-9AD0-1EB2982A8659}"/>
          </ac:spMkLst>
        </pc:spChg>
        <pc:spChg chg="add del">
          <ac:chgData name="Amman Yusuf" userId="S::amman.yusuf@ucalgary.ca::2464cf06-23bb-45a8-95a1-8d35bc926c06" providerId="AD" clId="Web-{4410EDDC-128C-4745-A610-283C93BD8E6B}" dt="2020-11-06T06:36:33.526" v="2000"/>
          <ac:spMkLst>
            <pc:docMk/>
            <pc:sldMk cId="2618438128" sldId="266"/>
            <ac:spMk id="16" creationId="{6CF7BA0D-619B-4BA4-AF41-9F99DE3017E5}"/>
          </ac:spMkLst>
        </pc:spChg>
        <pc:spChg chg="add">
          <ac:chgData name="Amman Yusuf" userId="S::amman.yusuf@ucalgary.ca::2464cf06-23bb-45a8-95a1-8d35bc926c06" providerId="AD" clId="Web-{4410EDDC-128C-4745-A610-283C93BD8E6B}" dt="2020-11-06T06:43:48.914" v="2004"/>
          <ac:spMkLst>
            <pc:docMk/>
            <pc:sldMk cId="2618438128" sldId="266"/>
            <ac:spMk id="17" creationId="{BD4C0BBB-0042-4603-A226-6117F3FD5B3C}"/>
          </ac:spMkLst>
        </pc:spChg>
        <pc:spChg chg="add del">
          <ac:chgData name="Amman Yusuf" userId="S::amman.yusuf@ucalgary.ca::2464cf06-23bb-45a8-95a1-8d35bc926c06" providerId="AD" clId="Web-{4410EDDC-128C-4745-A610-283C93BD8E6B}" dt="2020-11-06T06:36:33.526" v="2000"/>
          <ac:spMkLst>
            <pc:docMk/>
            <pc:sldMk cId="2618438128" sldId="266"/>
            <ac:spMk id="18" creationId="{F20A1EE3-9DEB-45B0-A9FA-080457925705}"/>
          </ac:spMkLst>
        </pc:spChg>
        <pc:spChg chg="add">
          <ac:chgData name="Amman Yusuf" userId="S::amman.yusuf@ucalgary.ca::2464cf06-23bb-45a8-95a1-8d35bc926c06" providerId="AD" clId="Web-{4410EDDC-128C-4745-A610-283C93BD8E6B}" dt="2020-11-06T06:43:48.914" v="2004"/>
          <ac:spMkLst>
            <pc:docMk/>
            <pc:sldMk cId="2618438128" sldId="266"/>
            <ac:spMk id="19" creationId="{EC44F520-2598-460E-9F91-B02F60830CA2}"/>
          </ac:spMkLst>
        </pc:spChg>
        <pc:spChg chg="add del">
          <ac:chgData name="Amman Yusuf" userId="S::amman.yusuf@ucalgary.ca::2464cf06-23bb-45a8-95a1-8d35bc926c06" providerId="AD" clId="Web-{4410EDDC-128C-4745-A610-283C93BD8E6B}" dt="2020-11-06T06:36:33.526" v="2000"/>
          <ac:spMkLst>
            <pc:docMk/>
            <pc:sldMk cId="2618438128" sldId="266"/>
            <ac:spMk id="20" creationId="{C39513AF-ACB9-491F-AB2C-AA27171CB77B}"/>
          </ac:spMkLst>
        </pc:spChg>
        <pc:spChg chg="add del">
          <ac:chgData name="Amman Yusuf" userId="S::amman.yusuf@ucalgary.ca::2464cf06-23bb-45a8-95a1-8d35bc926c06" providerId="AD" clId="Web-{4410EDDC-128C-4745-A610-283C93BD8E6B}" dt="2020-11-06T06:36:33.526" v="2000"/>
          <ac:spMkLst>
            <pc:docMk/>
            <pc:sldMk cId="2618438128" sldId="266"/>
            <ac:spMk id="22" creationId="{45F36B92-14BC-4E12-8F9A-737EFED6CE5E}"/>
          </ac:spMkLst>
        </pc:spChg>
        <pc:spChg chg="add">
          <ac:chgData name="Amman Yusuf" userId="S::amman.yusuf@ucalgary.ca::2464cf06-23bb-45a8-95a1-8d35bc926c06" providerId="AD" clId="Web-{4410EDDC-128C-4745-A610-283C93BD8E6B}" dt="2020-11-06T06:43:48.914" v="2004"/>
          <ac:spMkLst>
            <pc:docMk/>
            <pc:sldMk cId="2618438128" sldId="266"/>
            <ac:spMk id="24" creationId="{1DBC8414-BE7E-4B6C-A114-B2C3795C883F}"/>
          </ac:spMkLst>
        </pc:spChg>
        <pc:spChg chg="add">
          <ac:chgData name="Amman Yusuf" userId="S::amman.yusuf@ucalgary.ca::2464cf06-23bb-45a8-95a1-8d35bc926c06" providerId="AD" clId="Web-{4410EDDC-128C-4745-A610-283C93BD8E6B}" dt="2020-11-06T06:43:48.914" v="2004"/>
          <ac:spMkLst>
            <pc:docMk/>
            <pc:sldMk cId="2618438128" sldId="266"/>
            <ac:spMk id="26" creationId="{0EC398C5-5C2E-4038-9DB3-DE2B5A9BEFFB}"/>
          </ac:spMkLst>
        </pc:spChg>
        <pc:spChg chg="add">
          <ac:chgData name="Amman Yusuf" userId="S::amman.yusuf@ucalgary.ca::2464cf06-23bb-45a8-95a1-8d35bc926c06" providerId="AD" clId="Web-{4410EDDC-128C-4745-A610-283C93BD8E6B}" dt="2020-11-06T06:43:48.914" v="2004"/>
          <ac:spMkLst>
            <pc:docMk/>
            <pc:sldMk cId="2618438128" sldId="266"/>
            <ac:spMk id="28" creationId="{A2F10B26-073B-4B10-8AAA-161242DD82B0}"/>
          </ac:spMkLst>
        </pc:spChg>
        <pc:spChg chg="add">
          <ac:chgData name="Amman Yusuf" userId="S::amman.yusuf@ucalgary.ca::2464cf06-23bb-45a8-95a1-8d35bc926c06" providerId="AD" clId="Web-{4410EDDC-128C-4745-A610-283C93BD8E6B}" dt="2020-11-06T06:43:48.914" v="2004"/>
          <ac:spMkLst>
            <pc:docMk/>
            <pc:sldMk cId="2618438128" sldId="266"/>
            <ac:spMk id="30" creationId="{610DBBC7-698F-4A54-B1CB-A99F9CC356DF}"/>
          </ac:spMkLst>
        </pc:spChg>
        <pc:spChg chg="add">
          <ac:chgData name="Amman Yusuf" userId="S::amman.yusuf@ucalgary.ca::2464cf06-23bb-45a8-95a1-8d35bc926c06" providerId="AD" clId="Web-{4410EDDC-128C-4745-A610-283C93BD8E6B}" dt="2020-11-06T06:43:48.914" v="2004"/>
          <ac:spMkLst>
            <pc:docMk/>
            <pc:sldMk cId="2618438128" sldId="266"/>
            <ac:spMk id="32" creationId="{DE6E822A-8BCF-432C-83E6-BBE821476CD4}"/>
          </ac:spMkLst>
        </pc:spChg>
        <pc:picChg chg="add mod">
          <ac:chgData name="Amman Yusuf" userId="S::amman.yusuf@ucalgary.ca::2464cf06-23bb-45a8-95a1-8d35bc926c06" providerId="AD" clId="Web-{4410EDDC-128C-4745-A610-283C93BD8E6B}" dt="2020-11-06T06:44:32.946" v="2011" actId="1076"/>
          <ac:picMkLst>
            <pc:docMk/>
            <pc:sldMk cId="2618438128" sldId="266"/>
            <ac:picMk id="4" creationId="{DACCE6AE-6ACD-49CB-8B1D-A24ADC5670FF}"/>
          </ac:picMkLst>
        </pc:picChg>
      </pc:sldChg>
      <pc:sldChg chg="addSp delSp modSp new mod setBg addCm">
        <pc:chgData name="Amman Yusuf" userId="S::amman.yusuf@ucalgary.ca::2464cf06-23bb-45a8-95a1-8d35bc926c06" providerId="AD" clId="Web-{4410EDDC-128C-4745-A610-283C93BD8E6B}" dt="2020-11-06T06:58:45.973" v="2161"/>
        <pc:sldMkLst>
          <pc:docMk/>
          <pc:sldMk cId="1271628418" sldId="267"/>
        </pc:sldMkLst>
        <pc:spChg chg="mod">
          <ac:chgData name="Amman Yusuf" userId="S::amman.yusuf@ucalgary.ca::2464cf06-23bb-45a8-95a1-8d35bc926c06" providerId="AD" clId="Web-{4410EDDC-128C-4745-A610-283C93BD8E6B}" dt="2020-11-06T06:58:45.973" v="2161"/>
          <ac:spMkLst>
            <pc:docMk/>
            <pc:sldMk cId="1271628418" sldId="267"/>
            <ac:spMk id="2" creationId="{2381209A-23A9-46D8-B32D-6D821BC9E449}"/>
          </ac:spMkLst>
        </pc:spChg>
        <pc:spChg chg="mod">
          <ac:chgData name="Amman Yusuf" userId="S::amman.yusuf@ucalgary.ca::2464cf06-23bb-45a8-95a1-8d35bc926c06" providerId="AD" clId="Web-{4410EDDC-128C-4745-A610-283C93BD8E6B}" dt="2020-11-06T06:58:45.973" v="2161"/>
          <ac:spMkLst>
            <pc:docMk/>
            <pc:sldMk cId="1271628418" sldId="267"/>
            <ac:spMk id="3" creationId="{AF6F610C-5426-4FA5-8A27-F56097E238E1}"/>
          </ac:spMkLst>
        </pc:spChg>
        <pc:spChg chg="add del">
          <ac:chgData name="Amman Yusuf" userId="S::amman.yusuf@ucalgary.ca::2464cf06-23bb-45a8-95a1-8d35bc926c06" providerId="AD" clId="Web-{4410EDDC-128C-4745-A610-283C93BD8E6B}" dt="2020-11-06T06:58:45.973" v="2161"/>
          <ac:spMkLst>
            <pc:docMk/>
            <pc:sldMk cId="1271628418" sldId="267"/>
            <ac:spMk id="5" creationId="{1DBC8414-BE7E-4B6C-A114-B2C3795C883F}"/>
          </ac:spMkLst>
        </pc:spChg>
        <pc:spChg chg="add del">
          <ac:chgData name="Amman Yusuf" userId="S::amman.yusuf@ucalgary.ca::2464cf06-23bb-45a8-95a1-8d35bc926c06" providerId="AD" clId="Web-{4410EDDC-128C-4745-A610-283C93BD8E6B}" dt="2020-11-06T06:58:45.973" v="2161"/>
          <ac:spMkLst>
            <pc:docMk/>
            <pc:sldMk cId="1271628418" sldId="267"/>
            <ac:spMk id="6" creationId="{0EC398C5-5C2E-4038-9DB3-DE2B5A9BEFFB}"/>
          </ac:spMkLst>
        </pc:spChg>
        <pc:spChg chg="add del">
          <ac:chgData name="Amman Yusuf" userId="S::amman.yusuf@ucalgary.ca::2464cf06-23bb-45a8-95a1-8d35bc926c06" providerId="AD" clId="Web-{4410EDDC-128C-4745-A610-283C93BD8E6B}" dt="2020-11-06T06:58:45.973" v="2161"/>
          <ac:spMkLst>
            <pc:docMk/>
            <pc:sldMk cId="1271628418" sldId="267"/>
            <ac:spMk id="8" creationId="{A2F10B26-073B-4B10-8AAA-161242DD82B0}"/>
          </ac:spMkLst>
        </pc:spChg>
        <pc:spChg chg="add del">
          <ac:chgData name="Amman Yusuf" userId="S::amman.yusuf@ucalgary.ca::2464cf06-23bb-45a8-95a1-8d35bc926c06" providerId="AD" clId="Web-{4410EDDC-128C-4745-A610-283C93BD8E6B}" dt="2020-11-06T06:58:45.973" v="2161"/>
          <ac:spMkLst>
            <pc:docMk/>
            <pc:sldMk cId="1271628418" sldId="267"/>
            <ac:spMk id="9" creationId="{610DBBC7-698F-4A54-B1CB-A99F9CC356DF}"/>
          </ac:spMkLst>
        </pc:spChg>
        <pc:spChg chg="add del">
          <ac:chgData name="Amman Yusuf" userId="S::amman.yusuf@ucalgary.ca::2464cf06-23bb-45a8-95a1-8d35bc926c06" providerId="AD" clId="Web-{4410EDDC-128C-4745-A610-283C93BD8E6B}" dt="2020-11-06T06:57:05.159" v="2049"/>
          <ac:spMkLst>
            <pc:docMk/>
            <pc:sldMk cId="1271628418" sldId="267"/>
            <ac:spMk id="10" creationId="{1DBC8414-BE7E-4B6C-A114-B2C3795C883F}"/>
          </ac:spMkLst>
        </pc:spChg>
        <pc:spChg chg="add del">
          <ac:chgData name="Amman Yusuf" userId="S::amman.yusuf@ucalgary.ca::2464cf06-23bb-45a8-95a1-8d35bc926c06" providerId="AD" clId="Web-{4410EDDC-128C-4745-A610-283C93BD8E6B}" dt="2020-11-06T06:58:45.973" v="2161"/>
          <ac:spMkLst>
            <pc:docMk/>
            <pc:sldMk cId="1271628418" sldId="267"/>
            <ac:spMk id="11" creationId="{DE6E822A-8BCF-432C-83E6-BBE821476CD4}"/>
          </ac:spMkLst>
        </pc:spChg>
        <pc:spChg chg="add del">
          <ac:chgData name="Amman Yusuf" userId="S::amman.yusuf@ucalgary.ca::2464cf06-23bb-45a8-95a1-8d35bc926c06" providerId="AD" clId="Web-{4410EDDC-128C-4745-A610-283C93BD8E6B}" dt="2020-11-06T06:57:05.159" v="2049"/>
          <ac:spMkLst>
            <pc:docMk/>
            <pc:sldMk cId="1271628418" sldId="267"/>
            <ac:spMk id="12" creationId="{0EC398C5-5C2E-4038-9DB3-DE2B5A9BEFFB}"/>
          </ac:spMkLst>
        </pc:spChg>
        <pc:spChg chg="add del">
          <ac:chgData name="Amman Yusuf" userId="S::amman.yusuf@ucalgary.ca::2464cf06-23bb-45a8-95a1-8d35bc926c06" providerId="AD" clId="Web-{4410EDDC-128C-4745-A610-283C93BD8E6B}" dt="2020-11-06T06:57:05.159" v="2049"/>
          <ac:spMkLst>
            <pc:docMk/>
            <pc:sldMk cId="1271628418" sldId="267"/>
            <ac:spMk id="14" creationId="{A2F10B26-073B-4B10-8AAA-161242DD82B0}"/>
          </ac:spMkLst>
        </pc:spChg>
        <pc:spChg chg="add">
          <ac:chgData name="Amman Yusuf" userId="S::amman.yusuf@ucalgary.ca::2464cf06-23bb-45a8-95a1-8d35bc926c06" providerId="AD" clId="Web-{4410EDDC-128C-4745-A610-283C93BD8E6B}" dt="2020-11-06T06:58:45.973" v="2161"/>
          <ac:spMkLst>
            <pc:docMk/>
            <pc:sldMk cId="1271628418" sldId="267"/>
            <ac:spMk id="15" creationId="{BCFF1867-CA5E-416C-80CB-68BE95CE2281}"/>
          </ac:spMkLst>
        </pc:spChg>
        <pc:spChg chg="add del">
          <ac:chgData name="Amman Yusuf" userId="S::amman.yusuf@ucalgary.ca::2464cf06-23bb-45a8-95a1-8d35bc926c06" providerId="AD" clId="Web-{4410EDDC-128C-4745-A610-283C93BD8E6B}" dt="2020-11-06T06:57:05.159" v="2049"/>
          <ac:spMkLst>
            <pc:docMk/>
            <pc:sldMk cId="1271628418" sldId="267"/>
            <ac:spMk id="16" creationId="{610DBBC7-698F-4A54-B1CB-A99F9CC356DF}"/>
          </ac:spMkLst>
        </pc:spChg>
        <pc:spChg chg="add del">
          <ac:chgData name="Amman Yusuf" userId="S::amman.yusuf@ucalgary.ca::2464cf06-23bb-45a8-95a1-8d35bc926c06" providerId="AD" clId="Web-{4410EDDC-128C-4745-A610-283C93BD8E6B}" dt="2020-11-06T06:57:05.159" v="2049"/>
          <ac:spMkLst>
            <pc:docMk/>
            <pc:sldMk cId="1271628418" sldId="267"/>
            <ac:spMk id="18" creationId="{DE6E822A-8BCF-432C-83E6-BBE821476CD4}"/>
          </ac:spMkLst>
        </pc:spChg>
        <pc:spChg chg="add">
          <ac:chgData name="Amman Yusuf" userId="S::amman.yusuf@ucalgary.ca::2464cf06-23bb-45a8-95a1-8d35bc926c06" providerId="AD" clId="Web-{4410EDDC-128C-4745-A610-283C93BD8E6B}" dt="2020-11-06T06:58:45.973" v="2161"/>
          <ac:spMkLst>
            <pc:docMk/>
            <pc:sldMk cId="1271628418" sldId="267"/>
            <ac:spMk id="20" creationId="{5EA2F639-83D8-42FB-805A-0AFD485B9EAF}"/>
          </ac:spMkLst>
        </pc:spChg>
        <pc:spChg chg="add">
          <ac:chgData name="Amman Yusuf" userId="S::amman.yusuf@ucalgary.ca::2464cf06-23bb-45a8-95a1-8d35bc926c06" providerId="AD" clId="Web-{4410EDDC-128C-4745-A610-283C93BD8E6B}" dt="2020-11-06T06:58:45.973" v="2161"/>
          <ac:spMkLst>
            <pc:docMk/>
            <pc:sldMk cId="1271628418" sldId="267"/>
            <ac:spMk id="22" creationId="{D8DB4E8D-D68B-4463-A009-8FAB6A115558}"/>
          </ac:spMkLst>
        </pc:spChg>
        <pc:spChg chg="add">
          <ac:chgData name="Amman Yusuf" userId="S::amman.yusuf@ucalgary.ca::2464cf06-23bb-45a8-95a1-8d35bc926c06" providerId="AD" clId="Web-{4410EDDC-128C-4745-A610-283C93BD8E6B}" dt="2020-11-06T06:58:45.973" v="2161"/>
          <ac:spMkLst>
            <pc:docMk/>
            <pc:sldMk cId="1271628418" sldId="267"/>
            <ac:spMk id="24" creationId="{5C519481-97EE-45EB-B83B-AE5C46F3DB84}"/>
          </ac:spMkLst>
        </pc:spChg>
        <pc:picChg chg="add del">
          <ac:chgData name="Amman Yusuf" userId="S::amman.yusuf@ucalgary.ca::2464cf06-23bb-45a8-95a1-8d35bc926c06" providerId="AD" clId="Web-{4410EDDC-128C-4745-A610-283C93BD8E6B}" dt="2020-11-06T06:57:05.159" v="2049"/>
          <ac:picMkLst>
            <pc:docMk/>
            <pc:sldMk cId="1271628418" sldId="267"/>
            <ac:picMk id="7" creationId="{0724DB8B-C28E-46FF-AB92-634BC0803CD4}"/>
          </ac:picMkLst>
        </pc:picChg>
        <pc:picChg chg="add mod">
          <ac:chgData name="Amman Yusuf" userId="S::amman.yusuf@ucalgary.ca::2464cf06-23bb-45a8-95a1-8d35bc926c06" providerId="AD" clId="Web-{4410EDDC-128C-4745-A610-283C93BD8E6B}" dt="2020-11-06T06:58:45.973" v="2161"/>
          <ac:picMkLst>
            <pc:docMk/>
            <pc:sldMk cId="1271628418" sldId="267"/>
            <ac:picMk id="13" creationId="{CF08F1D7-CFF9-4811-A7D2-8FE4D53CC4CB}"/>
          </ac:picMkLst>
        </pc:picChg>
      </pc:sldChg>
      <pc:sldChg chg="modSp new">
        <pc:chgData name="Amman Yusuf" userId="S::amman.yusuf@ucalgary.ca::2464cf06-23bb-45a8-95a1-8d35bc926c06" providerId="AD" clId="Web-{4410EDDC-128C-4745-A610-283C93BD8E6B}" dt="2020-11-06T07:19:34.578" v="3114" actId="20577"/>
        <pc:sldMkLst>
          <pc:docMk/>
          <pc:sldMk cId="3841588254" sldId="268"/>
        </pc:sldMkLst>
        <pc:spChg chg="mod">
          <ac:chgData name="Amman Yusuf" userId="S::amman.yusuf@ucalgary.ca::2464cf06-23bb-45a8-95a1-8d35bc926c06" providerId="AD" clId="Web-{4410EDDC-128C-4745-A610-283C93BD8E6B}" dt="2020-11-06T07:19:34.578" v="3114" actId="20577"/>
          <ac:spMkLst>
            <pc:docMk/>
            <pc:sldMk cId="3841588254" sldId="268"/>
            <ac:spMk id="2" creationId="{FF9FA918-ABFE-40BE-8DDC-D8E43F09917F}"/>
          </ac:spMkLst>
        </pc:spChg>
        <pc:spChg chg="mod">
          <ac:chgData name="Amman Yusuf" userId="S::amman.yusuf@ucalgary.ca::2464cf06-23bb-45a8-95a1-8d35bc926c06" providerId="AD" clId="Web-{4410EDDC-128C-4745-A610-283C93BD8E6B}" dt="2020-11-06T07:03:55.023" v="2500" actId="20577"/>
          <ac:spMkLst>
            <pc:docMk/>
            <pc:sldMk cId="3841588254" sldId="268"/>
            <ac:spMk id="3" creationId="{FA5619F1-C37E-4B51-8184-08B8DF17C47A}"/>
          </ac:spMkLst>
        </pc:spChg>
      </pc:sldChg>
      <pc:sldChg chg="addSp modSp new mod setBg">
        <pc:chgData name="Amman Yusuf" userId="S::amman.yusuf@ucalgary.ca::2464cf06-23bb-45a8-95a1-8d35bc926c06" providerId="AD" clId="Web-{4410EDDC-128C-4745-A610-283C93BD8E6B}" dt="2020-11-06T07:06:03.321" v="2598" actId="20577"/>
        <pc:sldMkLst>
          <pc:docMk/>
          <pc:sldMk cId="1480313832" sldId="269"/>
        </pc:sldMkLst>
        <pc:spChg chg="mod">
          <ac:chgData name="Amman Yusuf" userId="S::amman.yusuf@ucalgary.ca::2464cf06-23bb-45a8-95a1-8d35bc926c06" providerId="AD" clId="Web-{4410EDDC-128C-4745-A610-283C93BD8E6B}" dt="2020-11-06T07:04:28.055" v="2556"/>
          <ac:spMkLst>
            <pc:docMk/>
            <pc:sldMk cId="1480313832" sldId="269"/>
            <ac:spMk id="2" creationId="{0F30321A-307D-46FC-B868-77EB3C198533}"/>
          </ac:spMkLst>
        </pc:spChg>
        <pc:spChg chg="mod">
          <ac:chgData name="Amman Yusuf" userId="S::amman.yusuf@ucalgary.ca::2464cf06-23bb-45a8-95a1-8d35bc926c06" providerId="AD" clId="Web-{4410EDDC-128C-4745-A610-283C93BD8E6B}" dt="2020-11-06T07:06:03.321" v="2598" actId="20577"/>
          <ac:spMkLst>
            <pc:docMk/>
            <pc:sldMk cId="1480313832" sldId="269"/>
            <ac:spMk id="3" creationId="{8416230E-6392-49D6-8C89-712CC327E16D}"/>
          </ac:spMkLst>
        </pc:spChg>
        <pc:spChg chg="add">
          <ac:chgData name="Amman Yusuf" userId="S::amman.yusuf@ucalgary.ca::2464cf06-23bb-45a8-95a1-8d35bc926c06" providerId="AD" clId="Web-{4410EDDC-128C-4745-A610-283C93BD8E6B}" dt="2020-11-06T07:04:28.055" v="2556"/>
          <ac:spMkLst>
            <pc:docMk/>
            <pc:sldMk cId="1480313832" sldId="269"/>
            <ac:spMk id="9" creationId="{4D896123-1B32-4CB1-B2ED-E34BBC26B423}"/>
          </ac:spMkLst>
        </pc:spChg>
        <pc:spChg chg="add">
          <ac:chgData name="Amman Yusuf" userId="S::amman.yusuf@ucalgary.ca::2464cf06-23bb-45a8-95a1-8d35bc926c06" providerId="AD" clId="Web-{4410EDDC-128C-4745-A610-283C93BD8E6B}" dt="2020-11-06T07:04:28.055" v="2556"/>
          <ac:spMkLst>
            <pc:docMk/>
            <pc:sldMk cId="1480313832" sldId="269"/>
            <ac:spMk id="11" creationId="{019FDB4D-987D-4C87-A179-9D4616AB2455}"/>
          </ac:spMkLst>
        </pc:spChg>
        <pc:picChg chg="add">
          <ac:chgData name="Amman Yusuf" userId="S::amman.yusuf@ucalgary.ca::2464cf06-23bb-45a8-95a1-8d35bc926c06" providerId="AD" clId="Web-{4410EDDC-128C-4745-A610-283C93BD8E6B}" dt="2020-11-06T07:04:28.055" v="2556"/>
          <ac:picMkLst>
            <pc:docMk/>
            <pc:sldMk cId="1480313832" sldId="269"/>
            <ac:picMk id="5" creationId="{504F4E7B-5020-48B5-869A-A162CC4E14BA}"/>
          </ac:picMkLst>
        </pc:picChg>
      </pc:sldChg>
      <pc:sldChg chg="modSp new addCm">
        <pc:chgData name="Amman Yusuf" userId="S::amman.yusuf@ucalgary.ca::2464cf06-23bb-45a8-95a1-8d35bc926c06" providerId="AD" clId="Web-{4410EDDC-128C-4745-A610-283C93BD8E6B}" dt="2020-11-06T07:08:08.401" v="2859"/>
        <pc:sldMkLst>
          <pc:docMk/>
          <pc:sldMk cId="3104288302" sldId="270"/>
        </pc:sldMkLst>
        <pc:spChg chg="mod">
          <ac:chgData name="Amman Yusuf" userId="S::amman.yusuf@ucalgary.ca::2464cf06-23bb-45a8-95a1-8d35bc926c06" providerId="AD" clId="Web-{4410EDDC-128C-4745-A610-283C93BD8E6B}" dt="2020-11-06T07:06:15.837" v="2628" actId="20577"/>
          <ac:spMkLst>
            <pc:docMk/>
            <pc:sldMk cId="3104288302" sldId="270"/>
            <ac:spMk id="2" creationId="{971B7CBD-B4FD-4DB3-B8D0-020FB11B7078}"/>
          </ac:spMkLst>
        </pc:spChg>
        <pc:spChg chg="mod">
          <ac:chgData name="Amman Yusuf" userId="S::amman.yusuf@ucalgary.ca::2464cf06-23bb-45a8-95a1-8d35bc926c06" providerId="AD" clId="Web-{4410EDDC-128C-4745-A610-283C93BD8E6B}" dt="2020-11-06T07:07:44.369" v="2857" actId="20577"/>
          <ac:spMkLst>
            <pc:docMk/>
            <pc:sldMk cId="3104288302" sldId="270"/>
            <ac:spMk id="3" creationId="{EB11303F-D641-407B-A56F-218B499736EF}"/>
          </ac:spMkLst>
        </pc:spChg>
      </pc:sldChg>
      <pc:sldChg chg="modSp new addCm">
        <pc:chgData name="Amman Yusuf" userId="S::amman.yusuf@ucalgary.ca::2464cf06-23bb-45a8-95a1-8d35bc926c06" providerId="AD" clId="Web-{4410EDDC-128C-4745-A610-283C93BD8E6B}" dt="2020-11-06T07:11:57.824" v="3113"/>
        <pc:sldMkLst>
          <pc:docMk/>
          <pc:sldMk cId="1372134682" sldId="271"/>
        </pc:sldMkLst>
        <pc:spChg chg="mod">
          <ac:chgData name="Amman Yusuf" userId="S::amman.yusuf@ucalgary.ca::2464cf06-23bb-45a8-95a1-8d35bc926c06" providerId="AD" clId="Web-{4410EDDC-128C-4745-A610-283C93BD8E6B}" dt="2020-11-06T07:10:26.042" v="2890" actId="20577"/>
          <ac:spMkLst>
            <pc:docMk/>
            <pc:sldMk cId="1372134682" sldId="271"/>
            <ac:spMk id="2" creationId="{947DC506-7615-4876-88F0-71E4DAEC4163}"/>
          </ac:spMkLst>
        </pc:spChg>
        <pc:spChg chg="mod">
          <ac:chgData name="Amman Yusuf" userId="S::amman.yusuf@ucalgary.ca::2464cf06-23bb-45a8-95a1-8d35bc926c06" providerId="AD" clId="Web-{4410EDDC-128C-4745-A610-283C93BD8E6B}" dt="2020-11-06T07:11:26.074" v="3111" actId="20577"/>
          <ac:spMkLst>
            <pc:docMk/>
            <pc:sldMk cId="1372134682" sldId="271"/>
            <ac:spMk id="3" creationId="{1D0EE086-6102-4423-983C-F3F83245DFCE}"/>
          </ac:spMkLst>
        </pc:spChg>
      </pc:sldChg>
      <pc:sldChg chg="addSp delSp modSp new mod setBg">
        <pc:chgData name="Amman Yusuf" userId="S::amman.yusuf@ucalgary.ca::2464cf06-23bb-45a8-95a1-8d35bc926c06" providerId="AD" clId="Web-{4410EDDC-128C-4745-A610-283C93BD8E6B}" dt="2020-11-06T07:22:04.455" v="3199"/>
        <pc:sldMkLst>
          <pc:docMk/>
          <pc:sldMk cId="4164296473" sldId="272"/>
        </pc:sldMkLst>
        <pc:spChg chg="mod">
          <ac:chgData name="Amman Yusuf" userId="S::amman.yusuf@ucalgary.ca::2464cf06-23bb-45a8-95a1-8d35bc926c06" providerId="AD" clId="Web-{4410EDDC-128C-4745-A610-283C93BD8E6B}" dt="2020-11-06T07:21:00.610" v="3198"/>
          <ac:spMkLst>
            <pc:docMk/>
            <pc:sldMk cId="4164296473" sldId="272"/>
            <ac:spMk id="2" creationId="{52E0D802-7B7A-4706-863C-9767F91EE581}"/>
          </ac:spMkLst>
        </pc:spChg>
        <pc:spChg chg="mod">
          <ac:chgData name="Amman Yusuf" userId="S::amman.yusuf@ucalgary.ca::2464cf06-23bb-45a8-95a1-8d35bc926c06" providerId="AD" clId="Web-{4410EDDC-128C-4745-A610-283C93BD8E6B}" dt="2020-11-06T07:21:00.610" v="3198"/>
          <ac:spMkLst>
            <pc:docMk/>
            <pc:sldMk cId="4164296473" sldId="272"/>
            <ac:spMk id="3" creationId="{F28EF3F2-26A2-420A-BE6F-19F97BBED643}"/>
          </ac:spMkLst>
        </pc:spChg>
        <pc:spChg chg="add del">
          <ac:chgData name="Amman Yusuf" userId="S::amman.yusuf@ucalgary.ca::2464cf06-23bb-45a8-95a1-8d35bc926c06" providerId="AD" clId="Web-{4410EDDC-128C-4745-A610-283C93BD8E6B}" dt="2020-11-06T07:21:00.610" v="3198"/>
          <ac:spMkLst>
            <pc:docMk/>
            <pc:sldMk cId="4164296473" sldId="272"/>
            <ac:spMk id="8" creationId="{7404E292-5FAB-47E8-A663-A07530CED8FF}"/>
          </ac:spMkLst>
        </pc:spChg>
        <pc:spChg chg="add del">
          <ac:chgData name="Amman Yusuf" userId="S::amman.yusuf@ucalgary.ca::2464cf06-23bb-45a8-95a1-8d35bc926c06" providerId="AD" clId="Web-{4410EDDC-128C-4745-A610-283C93BD8E6B}" dt="2020-11-06T07:21:00.610" v="3198"/>
          <ac:spMkLst>
            <pc:docMk/>
            <pc:sldMk cId="4164296473" sldId="272"/>
            <ac:spMk id="10" creationId="{D80FF8ED-64CE-400C-A4D5-9F943FC264DE}"/>
          </ac:spMkLst>
        </pc:spChg>
        <pc:spChg chg="add del">
          <ac:chgData name="Amman Yusuf" userId="S::amman.yusuf@ucalgary.ca::2464cf06-23bb-45a8-95a1-8d35bc926c06" providerId="AD" clId="Web-{4410EDDC-128C-4745-A610-283C93BD8E6B}" dt="2020-11-06T07:21:00.610" v="3198"/>
          <ac:spMkLst>
            <pc:docMk/>
            <pc:sldMk cId="4164296473" sldId="272"/>
            <ac:spMk id="12" creationId="{568868AD-100D-45F3-B11E-8A2936712B9E}"/>
          </ac:spMkLst>
        </pc:spChg>
        <pc:spChg chg="add del">
          <ac:chgData name="Amman Yusuf" userId="S::amman.yusuf@ucalgary.ca::2464cf06-23bb-45a8-95a1-8d35bc926c06" providerId="AD" clId="Web-{4410EDDC-128C-4745-A610-283C93BD8E6B}" dt="2020-11-06T07:21:00.610" v="3198"/>
          <ac:spMkLst>
            <pc:docMk/>
            <pc:sldMk cId="4164296473" sldId="272"/>
            <ac:spMk id="14" creationId="{714742CC-05F9-44AC-AF98-AB6EF810E47D}"/>
          </ac:spMkLst>
        </pc:spChg>
        <pc:spChg chg="add del">
          <ac:chgData name="Amman Yusuf" userId="S::amman.yusuf@ucalgary.ca::2464cf06-23bb-45a8-95a1-8d35bc926c06" providerId="AD" clId="Web-{4410EDDC-128C-4745-A610-283C93BD8E6B}" dt="2020-11-06T07:21:00.610" v="3198"/>
          <ac:spMkLst>
            <pc:docMk/>
            <pc:sldMk cId="4164296473" sldId="272"/>
            <ac:spMk id="16" creationId="{853C77DB-C7E3-4B1F-9AD0-1EB2982A8659}"/>
          </ac:spMkLst>
        </pc:spChg>
        <pc:spChg chg="add">
          <ac:chgData name="Amman Yusuf" userId="S::amman.yusuf@ucalgary.ca::2464cf06-23bb-45a8-95a1-8d35bc926c06" providerId="AD" clId="Web-{4410EDDC-128C-4745-A610-283C93BD8E6B}" dt="2020-11-06T07:21:00.610" v="3198"/>
          <ac:spMkLst>
            <pc:docMk/>
            <pc:sldMk cId="4164296473" sldId="272"/>
            <ac:spMk id="22" creationId="{4D896123-1B32-4CB1-B2ED-E34BBC26B423}"/>
          </ac:spMkLst>
        </pc:spChg>
        <pc:spChg chg="add">
          <ac:chgData name="Amman Yusuf" userId="S::amman.yusuf@ucalgary.ca::2464cf06-23bb-45a8-95a1-8d35bc926c06" providerId="AD" clId="Web-{4410EDDC-128C-4745-A610-283C93BD8E6B}" dt="2020-11-06T07:21:00.610" v="3198"/>
          <ac:spMkLst>
            <pc:docMk/>
            <pc:sldMk cId="4164296473" sldId="272"/>
            <ac:spMk id="24" creationId="{019FDB4D-987D-4C87-A179-9D4616AB2455}"/>
          </ac:spMkLst>
        </pc:spChg>
        <pc:picChg chg="add mod">
          <ac:chgData name="Amman Yusuf" userId="S::amman.yusuf@ucalgary.ca::2464cf06-23bb-45a8-95a1-8d35bc926c06" providerId="AD" clId="Web-{4410EDDC-128C-4745-A610-283C93BD8E6B}" dt="2020-11-06T07:22:04.455" v="3199"/>
          <ac:picMkLst>
            <pc:docMk/>
            <pc:sldMk cId="4164296473" sldId="272"/>
            <ac:picMk id="18" creationId="{39BA7FDE-3952-49F1-B92B-1E6F107D2B0F}"/>
          </ac:picMkLst>
        </pc:picChg>
      </pc:sldChg>
      <pc:sldMasterChg chg="del delSldLayout">
        <pc:chgData name="Amman Yusuf" userId="S::amman.yusuf@ucalgary.ca::2464cf06-23bb-45a8-95a1-8d35bc926c06" providerId="AD" clId="Web-{4410EDDC-128C-4745-A610-283C93BD8E6B}" dt="2020-11-06T05:37:07.912" v="187"/>
        <pc:sldMasterMkLst>
          <pc:docMk/>
          <pc:sldMasterMk cId="317957733" sldId="2147483800"/>
        </pc:sldMasterMkLst>
        <pc:sldLayoutChg chg="del">
          <pc:chgData name="Amman Yusuf" userId="S::amman.yusuf@ucalgary.ca::2464cf06-23bb-45a8-95a1-8d35bc926c06" providerId="AD" clId="Web-{4410EDDC-128C-4745-A610-283C93BD8E6B}" dt="2020-11-06T05:37:07.912" v="187"/>
          <pc:sldLayoutMkLst>
            <pc:docMk/>
            <pc:sldMasterMk cId="317957733" sldId="2147483800"/>
            <pc:sldLayoutMk cId="3165921649" sldId="2147483789"/>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2910002904" sldId="2147483790"/>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2655626268" sldId="2147483791"/>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64737315" sldId="2147483792"/>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1302400310" sldId="2147483793"/>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3902714387" sldId="2147483794"/>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3245901159" sldId="2147483795"/>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3237169368" sldId="2147483796"/>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944804099" sldId="2147483797"/>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4241798256" sldId="2147483798"/>
          </pc:sldLayoutMkLst>
        </pc:sldLayoutChg>
        <pc:sldLayoutChg chg="del">
          <pc:chgData name="Amman Yusuf" userId="S::amman.yusuf@ucalgary.ca::2464cf06-23bb-45a8-95a1-8d35bc926c06" providerId="AD" clId="Web-{4410EDDC-128C-4745-A610-283C93BD8E6B}" dt="2020-11-06T05:37:07.912" v="187"/>
          <pc:sldLayoutMkLst>
            <pc:docMk/>
            <pc:sldMasterMk cId="317957733" sldId="2147483800"/>
            <pc:sldLayoutMk cId="479106425" sldId="2147483799"/>
          </pc:sldLayoutMkLst>
        </pc:sldLayoutChg>
      </pc:sldMasterChg>
      <pc:sldMasterChg chg="add del addSldLayout delSldLayout">
        <pc:chgData name="Amman Yusuf" userId="S::amman.yusuf@ucalgary.ca::2464cf06-23bb-45a8-95a1-8d35bc926c06" providerId="AD" clId="Web-{4410EDDC-128C-4745-A610-283C93BD8E6B}" dt="2020-11-06T05:38:17.165" v="231"/>
        <pc:sldMasterMkLst>
          <pc:docMk/>
          <pc:sldMasterMk cId="3187364264" sldId="2147483889"/>
        </pc:sldMasterMkLst>
        <pc:sldLayoutChg chg="add del">
          <pc:chgData name="Amman Yusuf" userId="S::amman.yusuf@ucalgary.ca::2464cf06-23bb-45a8-95a1-8d35bc926c06" providerId="AD" clId="Web-{4410EDDC-128C-4745-A610-283C93BD8E6B}" dt="2020-11-06T05:38:17.165" v="231"/>
          <pc:sldLayoutMkLst>
            <pc:docMk/>
            <pc:sldMasterMk cId="3187364264" sldId="2147483889"/>
            <pc:sldLayoutMk cId="3643959899" sldId="2147483878"/>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2366399907" sldId="2147483879"/>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1393736014" sldId="2147483880"/>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153981018" sldId="2147483881"/>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2761701527" sldId="2147483882"/>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3183242636" sldId="2147483883"/>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1578286549" sldId="2147483884"/>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1201822891" sldId="2147483885"/>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1133669495" sldId="2147483886"/>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3106976408" sldId="2147483887"/>
          </pc:sldLayoutMkLst>
        </pc:sldLayoutChg>
        <pc:sldLayoutChg chg="add del">
          <pc:chgData name="Amman Yusuf" userId="S::amman.yusuf@ucalgary.ca::2464cf06-23bb-45a8-95a1-8d35bc926c06" providerId="AD" clId="Web-{4410EDDC-128C-4745-A610-283C93BD8E6B}" dt="2020-11-06T05:38:17.165" v="231"/>
          <pc:sldLayoutMkLst>
            <pc:docMk/>
            <pc:sldMasterMk cId="3187364264" sldId="2147483889"/>
            <pc:sldLayoutMk cId="3604583315" sldId="2147483888"/>
          </pc:sldLayoutMkLst>
        </pc:sldLayoutChg>
      </pc:sldMasterChg>
      <pc:sldMasterChg chg="add del addSldLayout delSldLayout">
        <pc:chgData name="Amman Yusuf" userId="S::amman.yusuf@ucalgary.ca::2464cf06-23bb-45a8-95a1-8d35bc926c06" providerId="AD" clId="Web-{4410EDDC-128C-4745-A610-283C93BD8E6B}" dt="2020-11-06T05:42:28.542" v="458"/>
        <pc:sldMasterMkLst>
          <pc:docMk/>
          <pc:sldMasterMk cId="1335592182" sldId="2147483992"/>
        </pc:sldMasterMkLst>
        <pc:sldLayoutChg chg="add del">
          <pc:chgData name="Amman Yusuf" userId="S::amman.yusuf@ucalgary.ca::2464cf06-23bb-45a8-95a1-8d35bc926c06" providerId="AD" clId="Web-{4410EDDC-128C-4745-A610-283C93BD8E6B}" dt="2020-11-06T05:42:28.542" v="458"/>
          <pc:sldLayoutMkLst>
            <pc:docMk/>
            <pc:sldMasterMk cId="1335592182" sldId="2147483992"/>
            <pc:sldLayoutMk cId="1360417205" sldId="2147483981"/>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2741914162" sldId="2147483982"/>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1978457544" sldId="2147483983"/>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1721249025" sldId="2147483984"/>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1031940781" sldId="2147483985"/>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2225394402" sldId="2147483986"/>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3429233069" sldId="2147483987"/>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392117572" sldId="2147483988"/>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1585559406" sldId="2147483989"/>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1457835123" sldId="2147483990"/>
          </pc:sldLayoutMkLst>
        </pc:sldLayoutChg>
        <pc:sldLayoutChg chg="add del">
          <pc:chgData name="Amman Yusuf" userId="S::amman.yusuf@ucalgary.ca::2464cf06-23bb-45a8-95a1-8d35bc926c06" providerId="AD" clId="Web-{4410EDDC-128C-4745-A610-283C93BD8E6B}" dt="2020-11-06T05:42:28.542" v="458"/>
          <pc:sldLayoutMkLst>
            <pc:docMk/>
            <pc:sldMasterMk cId="1335592182" sldId="2147483992"/>
            <pc:sldLayoutMk cId="3184221558" sldId="2147483991"/>
          </pc:sldLayoutMkLst>
        </pc:sldLayoutChg>
      </pc:sldMasterChg>
      <pc:sldMasterChg chg="add del addSldLayout delSldLayout">
        <pc:chgData name="Amman Yusuf" userId="S::amman.yusuf@ucalgary.ca::2464cf06-23bb-45a8-95a1-8d35bc926c06" providerId="AD" clId="Web-{4410EDDC-128C-4745-A610-283C93BD8E6B}" dt="2020-11-06T05:42:28.464" v="457"/>
        <pc:sldMasterMkLst>
          <pc:docMk/>
          <pc:sldMasterMk cId="4122794167" sldId="2147484029"/>
        </pc:sldMasterMkLst>
        <pc:sldLayoutChg chg="add del">
          <pc:chgData name="Amman Yusuf" userId="S::amman.yusuf@ucalgary.ca::2464cf06-23bb-45a8-95a1-8d35bc926c06" providerId="AD" clId="Web-{4410EDDC-128C-4745-A610-283C93BD8E6B}" dt="2020-11-06T05:42:28.464" v="457"/>
          <pc:sldLayoutMkLst>
            <pc:docMk/>
            <pc:sldMasterMk cId="4122794167" sldId="2147484029"/>
            <pc:sldLayoutMk cId="2506889558" sldId="2147484018"/>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901806293" sldId="2147484019"/>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803839986" sldId="2147484020"/>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1327225505" sldId="2147484021"/>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1439993139" sldId="2147484022"/>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1463155547" sldId="2147484023"/>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3620226733" sldId="2147484024"/>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1107715709" sldId="2147484025"/>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255057906" sldId="2147484026"/>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4049620113" sldId="2147484027"/>
          </pc:sldLayoutMkLst>
        </pc:sldLayoutChg>
        <pc:sldLayoutChg chg="add del">
          <pc:chgData name="Amman Yusuf" userId="S::amman.yusuf@ucalgary.ca::2464cf06-23bb-45a8-95a1-8d35bc926c06" providerId="AD" clId="Web-{4410EDDC-128C-4745-A610-283C93BD8E6B}" dt="2020-11-06T05:42:28.464" v="457"/>
          <pc:sldLayoutMkLst>
            <pc:docMk/>
            <pc:sldMasterMk cId="4122794167" sldId="2147484029"/>
            <pc:sldLayoutMk cId="96744349" sldId="2147484028"/>
          </pc:sldLayoutMkLst>
        </pc:sldLayoutChg>
      </pc:sldMasterChg>
      <pc:sldMasterChg chg="add addSldLayout">
        <pc:chgData name="Amman Yusuf" userId="S::amman.yusuf@ucalgary.ca::2464cf06-23bb-45a8-95a1-8d35bc926c06" providerId="AD" clId="Web-{4410EDDC-128C-4745-A610-283C93BD8E6B}" dt="2020-11-06T05:42:28.542" v="458"/>
        <pc:sldMasterMkLst>
          <pc:docMk/>
          <pc:sldMasterMk cId="1762551259" sldId="2147484042"/>
        </pc:sldMasterMkLst>
        <pc:sldLayoutChg chg="add">
          <pc:chgData name="Amman Yusuf" userId="S::amman.yusuf@ucalgary.ca::2464cf06-23bb-45a8-95a1-8d35bc926c06" providerId="AD" clId="Web-{4410EDDC-128C-4745-A610-283C93BD8E6B}" dt="2020-11-06T05:42:28.542" v="458"/>
          <pc:sldLayoutMkLst>
            <pc:docMk/>
            <pc:sldMasterMk cId="1762551259" sldId="2147484042"/>
            <pc:sldLayoutMk cId="1950894679" sldId="2147484031"/>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1409687103" sldId="2147484032"/>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3146633247" sldId="2147484033"/>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3928450136" sldId="2147484034"/>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3808990369" sldId="2147484035"/>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3531214584" sldId="2147484036"/>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2220650267" sldId="2147484037"/>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2358369584" sldId="2147484038"/>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1423191749" sldId="2147484039"/>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618851133" sldId="2147484040"/>
          </pc:sldLayoutMkLst>
        </pc:sldLayoutChg>
        <pc:sldLayoutChg chg="add">
          <pc:chgData name="Amman Yusuf" userId="S::amman.yusuf@ucalgary.ca::2464cf06-23bb-45a8-95a1-8d35bc926c06" providerId="AD" clId="Web-{4410EDDC-128C-4745-A610-283C93BD8E6B}" dt="2020-11-06T05:42:28.542" v="458"/>
          <pc:sldLayoutMkLst>
            <pc:docMk/>
            <pc:sldMasterMk cId="1762551259" sldId="2147484042"/>
            <pc:sldLayoutMk cId="3090848452" sldId="2147484041"/>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11-06T19:48:39.021" idx="1">
    <p:pos x="10" y="10"/>
    <p:text>Lets insert a short path of our journey by demonstrating it as a circle</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C39E9-5DD7-44F6-AD7C-BFE7895743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C53FD6-3401-4AA0-9E8E-68FA66E98FDD}">
      <dgm:prSet/>
      <dgm:spPr/>
      <dgm:t>
        <a:bodyPr/>
        <a:lstStyle/>
        <a:p>
          <a:pPr>
            <a:lnSpc>
              <a:spcPct val="100000"/>
            </a:lnSpc>
          </a:pPr>
          <a:r>
            <a:rPr lang="en-US" dirty="0"/>
            <a:t>Top 3 ideas were picked from brainstorming</a:t>
          </a:r>
          <a:endParaRPr lang="en-US" b="0" i="0" u="none" strike="noStrike" cap="none" baseline="0" noProof="0" dirty="0">
            <a:solidFill>
              <a:srgbClr val="010000"/>
            </a:solidFill>
            <a:latin typeface="Avenir Next LT Pro"/>
          </a:endParaRPr>
        </a:p>
      </dgm:t>
    </dgm:pt>
    <dgm:pt modelId="{87326763-5D7B-48E1-A935-F744FE7505CE}" type="parTrans" cxnId="{09345C08-658A-4B62-8FC1-2FA36F4EDB69}">
      <dgm:prSet/>
      <dgm:spPr/>
      <dgm:t>
        <a:bodyPr/>
        <a:lstStyle/>
        <a:p>
          <a:endParaRPr lang="en-US"/>
        </a:p>
      </dgm:t>
    </dgm:pt>
    <dgm:pt modelId="{A25DB8B2-FF9E-489A-B2C8-0B9898A82B78}" type="sibTrans" cxnId="{09345C08-658A-4B62-8FC1-2FA36F4EDB69}">
      <dgm:prSet/>
      <dgm:spPr/>
      <dgm:t>
        <a:bodyPr/>
        <a:lstStyle/>
        <a:p>
          <a:endParaRPr lang="en-US"/>
        </a:p>
      </dgm:t>
    </dgm:pt>
    <dgm:pt modelId="{A64945D6-0E0A-4379-B989-A234D9E2B968}">
      <dgm:prSet/>
      <dgm:spPr/>
      <dgm:t>
        <a:bodyPr/>
        <a:lstStyle/>
        <a:p>
          <a:pPr>
            <a:lnSpc>
              <a:spcPct val="100000"/>
            </a:lnSpc>
          </a:pPr>
          <a:r>
            <a:rPr lang="en-US" dirty="0"/>
            <a:t>Notification idea was chosen for the story board</a:t>
          </a:r>
        </a:p>
      </dgm:t>
    </dgm:pt>
    <dgm:pt modelId="{AB6FDE15-B4ED-409B-BBDB-3010FF9D6BCA}" type="parTrans" cxnId="{5B318D65-B0FB-4BB5-AD6A-5DF2A7BE32DD}">
      <dgm:prSet/>
      <dgm:spPr/>
      <dgm:t>
        <a:bodyPr/>
        <a:lstStyle/>
        <a:p>
          <a:endParaRPr lang="en-US"/>
        </a:p>
      </dgm:t>
    </dgm:pt>
    <dgm:pt modelId="{44367ABF-9A25-4237-98FD-652B09224863}" type="sibTrans" cxnId="{5B318D65-B0FB-4BB5-AD6A-5DF2A7BE32DD}">
      <dgm:prSet/>
      <dgm:spPr/>
      <dgm:t>
        <a:bodyPr/>
        <a:lstStyle/>
        <a:p>
          <a:endParaRPr lang="en-US"/>
        </a:p>
      </dgm:t>
    </dgm:pt>
    <dgm:pt modelId="{EF7BBC32-0B78-4B29-B06C-935764CCD15B}">
      <dgm:prSet phldr="0"/>
      <dgm:spPr/>
      <dgm:t>
        <a:bodyPr/>
        <a:lstStyle/>
        <a:p>
          <a:pPr>
            <a:lnSpc>
              <a:spcPct val="100000"/>
            </a:lnSpc>
          </a:pPr>
          <a:r>
            <a:rPr lang="en-US" dirty="0">
              <a:latin typeface="Avenir Next LT Pro"/>
            </a:rPr>
            <a:t>Push Notification with relevant line info</a:t>
          </a:r>
        </a:p>
      </dgm:t>
    </dgm:pt>
    <dgm:pt modelId="{3647B0DF-9C5B-4F32-96A7-C732B00B4A4E}" type="parTrans" cxnId="{00A16C2A-44BA-431C-AEA6-145D44BBDE26}">
      <dgm:prSet/>
      <dgm:spPr/>
      <dgm:t>
        <a:bodyPr/>
        <a:lstStyle/>
        <a:p>
          <a:endParaRPr lang="en-CA"/>
        </a:p>
      </dgm:t>
    </dgm:pt>
    <dgm:pt modelId="{CE9EAAFC-9B76-4472-A052-6C0D03D4AC80}" type="sibTrans" cxnId="{00A16C2A-44BA-431C-AEA6-145D44BBDE26}">
      <dgm:prSet/>
      <dgm:spPr/>
      <dgm:t>
        <a:bodyPr/>
        <a:lstStyle/>
        <a:p>
          <a:endParaRPr lang="en-CA"/>
        </a:p>
      </dgm:t>
    </dgm:pt>
    <dgm:pt modelId="{35838B07-30F2-4B7C-8F15-40462FB0CE31}">
      <dgm:prSet/>
      <dgm:spPr/>
      <dgm:t>
        <a:bodyPr/>
        <a:lstStyle/>
        <a:p>
          <a:pPr>
            <a:lnSpc>
              <a:spcPct val="100000"/>
            </a:lnSpc>
          </a:pPr>
          <a:r>
            <a:rPr lang="en-US" dirty="0"/>
            <a:t>Common questions and general info before joining line</a:t>
          </a:r>
        </a:p>
      </dgm:t>
    </dgm:pt>
    <dgm:pt modelId="{A699C072-54BC-4CF8-A2E6-18CC35B0A678}" type="parTrans" cxnId="{F23C9336-8D12-4921-A0A9-DF688168C7DF}">
      <dgm:prSet/>
      <dgm:spPr/>
      <dgm:t>
        <a:bodyPr/>
        <a:lstStyle/>
        <a:p>
          <a:endParaRPr lang="en-CA"/>
        </a:p>
      </dgm:t>
    </dgm:pt>
    <dgm:pt modelId="{E29922BF-DDD4-4DF4-A6CE-86356FF1CE49}" type="sibTrans" cxnId="{F23C9336-8D12-4921-A0A9-DF688168C7DF}">
      <dgm:prSet/>
      <dgm:spPr/>
      <dgm:t>
        <a:bodyPr/>
        <a:lstStyle/>
        <a:p>
          <a:endParaRPr lang="en-CA"/>
        </a:p>
      </dgm:t>
    </dgm:pt>
    <dgm:pt modelId="{29C20954-0DD6-4F8A-BFEB-38F01A774C89}">
      <dgm:prSet/>
      <dgm:spPr/>
      <dgm:t>
        <a:bodyPr/>
        <a:lstStyle/>
        <a:p>
          <a:pPr>
            <a:lnSpc>
              <a:spcPct val="100000"/>
            </a:lnSpc>
          </a:pPr>
          <a:r>
            <a:rPr lang="en-US" dirty="0"/>
            <a:t>Display map, queue position, </a:t>
          </a:r>
          <a:r>
            <a:rPr lang="en-US" dirty="0" err="1"/>
            <a:t>est</a:t>
          </a:r>
          <a:r>
            <a:rPr lang="en-US" dirty="0"/>
            <a:t> wait time while in line</a:t>
          </a:r>
        </a:p>
      </dgm:t>
    </dgm:pt>
    <dgm:pt modelId="{CCB29FEF-9A0D-4993-81AD-E7FE7BA392CF}" type="parTrans" cxnId="{24EBE723-DC98-4B4B-AD94-16B381B278E0}">
      <dgm:prSet/>
      <dgm:spPr/>
      <dgm:t>
        <a:bodyPr/>
        <a:lstStyle/>
        <a:p>
          <a:endParaRPr lang="en-CA"/>
        </a:p>
      </dgm:t>
    </dgm:pt>
    <dgm:pt modelId="{70E9A5F3-F9D2-493A-BE18-3616728DB493}" type="sibTrans" cxnId="{24EBE723-DC98-4B4B-AD94-16B381B278E0}">
      <dgm:prSet/>
      <dgm:spPr/>
      <dgm:t>
        <a:bodyPr/>
        <a:lstStyle/>
        <a:p>
          <a:endParaRPr lang="en-CA"/>
        </a:p>
      </dgm:t>
    </dgm:pt>
    <dgm:pt modelId="{F5A4F78C-208F-4AA3-81E9-59AA02E43D2E}" type="pres">
      <dgm:prSet presAssocID="{9E1C39E9-5DD7-44F6-AD7C-BFE78957438B}" presName="root" presStyleCnt="0">
        <dgm:presLayoutVars>
          <dgm:dir/>
          <dgm:resizeHandles val="exact"/>
        </dgm:presLayoutVars>
      </dgm:prSet>
      <dgm:spPr/>
    </dgm:pt>
    <dgm:pt modelId="{925CB88B-E4B7-47C7-A8E1-5DCF23070C6A}" type="pres">
      <dgm:prSet presAssocID="{7CC53FD6-3401-4AA0-9E8E-68FA66E98FDD}" presName="compNode" presStyleCnt="0"/>
      <dgm:spPr/>
    </dgm:pt>
    <dgm:pt modelId="{099DBC31-DCC9-4041-B3FA-2ABF989D62FB}" type="pres">
      <dgm:prSet presAssocID="{7CC53FD6-3401-4AA0-9E8E-68FA66E98FDD}" presName="bgRect" presStyleLbl="bgShp" presStyleIdx="0" presStyleCnt="5"/>
      <dgm:spPr/>
    </dgm:pt>
    <dgm:pt modelId="{A59802B5-5119-4DD2-A2F5-745FA8FF8FFE}" type="pres">
      <dgm:prSet presAssocID="{7CC53FD6-3401-4AA0-9E8E-68FA66E98FD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13BD38A9-4A4E-4F70-B391-5B9879BEF570}" type="pres">
      <dgm:prSet presAssocID="{7CC53FD6-3401-4AA0-9E8E-68FA66E98FDD}" presName="spaceRect" presStyleCnt="0"/>
      <dgm:spPr/>
    </dgm:pt>
    <dgm:pt modelId="{0774E26B-91F4-4FD3-AADD-2414DCD7CA21}" type="pres">
      <dgm:prSet presAssocID="{7CC53FD6-3401-4AA0-9E8E-68FA66E98FDD}" presName="parTx" presStyleLbl="revTx" presStyleIdx="0" presStyleCnt="5">
        <dgm:presLayoutVars>
          <dgm:chMax val="0"/>
          <dgm:chPref val="0"/>
        </dgm:presLayoutVars>
      </dgm:prSet>
      <dgm:spPr/>
    </dgm:pt>
    <dgm:pt modelId="{E5AC62DE-92B6-482F-9EE0-C867331178ED}" type="pres">
      <dgm:prSet presAssocID="{A25DB8B2-FF9E-489A-B2C8-0B9898A82B78}" presName="sibTrans" presStyleCnt="0"/>
      <dgm:spPr/>
    </dgm:pt>
    <dgm:pt modelId="{62CCD8EB-5A9D-44CA-93DE-0357B85FF74B}" type="pres">
      <dgm:prSet presAssocID="{EF7BBC32-0B78-4B29-B06C-935764CCD15B}" presName="compNode" presStyleCnt="0"/>
      <dgm:spPr/>
    </dgm:pt>
    <dgm:pt modelId="{664C16CC-57B1-4B29-91BB-27C1E8595872}" type="pres">
      <dgm:prSet presAssocID="{EF7BBC32-0B78-4B29-B06C-935764CCD15B}" presName="bgRect" presStyleLbl="bgShp" presStyleIdx="1" presStyleCnt="5"/>
      <dgm:spPr/>
    </dgm:pt>
    <dgm:pt modelId="{DE7B0734-FEB7-4FE1-BDBF-478C2DBF9957}" type="pres">
      <dgm:prSet presAssocID="{EF7BBC32-0B78-4B29-B06C-935764CCD1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ell"/>
        </a:ext>
      </dgm:extLst>
    </dgm:pt>
    <dgm:pt modelId="{193107F3-A36C-44D6-970C-27DF2ADB63CF}" type="pres">
      <dgm:prSet presAssocID="{EF7BBC32-0B78-4B29-B06C-935764CCD15B}" presName="spaceRect" presStyleCnt="0"/>
      <dgm:spPr/>
    </dgm:pt>
    <dgm:pt modelId="{B324C785-396A-4A29-98D2-531D7587E675}" type="pres">
      <dgm:prSet presAssocID="{EF7BBC32-0B78-4B29-B06C-935764CCD15B}" presName="parTx" presStyleLbl="revTx" presStyleIdx="1" presStyleCnt="5">
        <dgm:presLayoutVars>
          <dgm:chMax val="0"/>
          <dgm:chPref val="0"/>
        </dgm:presLayoutVars>
      </dgm:prSet>
      <dgm:spPr/>
    </dgm:pt>
    <dgm:pt modelId="{B74E8D60-75CF-41D9-B924-D68ECDA21E8C}" type="pres">
      <dgm:prSet presAssocID="{CE9EAAFC-9B76-4472-A052-6C0D03D4AC80}" presName="sibTrans" presStyleCnt="0"/>
      <dgm:spPr/>
    </dgm:pt>
    <dgm:pt modelId="{6CAF98C5-B5C2-43EC-9C39-64E94287350B}" type="pres">
      <dgm:prSet presAssocID="{35838B07-30F2-4B7C-8F15-40462FB0CE31}" presName="compNode" presStyleCnt="0"/>
      <dgm:spPr/>
    </dgm:pt>
    <dgm:pt modelId="{D7791416-8CE3-4825-9070-05C497998EF5}" type="pres">
      <dgm:prSet presAssocID="{35838B07-30F2-4B7C-8F15-40462FB0CE31}" presName="bgRect" presStyleLbl="bgShp" presStyleIdx="2" presStyleCnt="5"/>
      <dgm:spPr/>
    </dgm:pt>
    <dgm:pt modelId="{7AB086C4-B669-4491-B5C1-393504D52A1F}" type="pres">
      <dgm:prSet presAssocID="{35838B07-30F2-4B7C-8F15-40462FB0CE3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ostit Notes"/>
        </a:ext>
      </dgm:extLst>
    </dgm:pt>
    <dgm:pt modelId="{3A98305C-A493-461E-81BD-8ED5807E3A74}" type="pres">
      <dgm:prSet presAssocID="{35838B07-30F2-4B7C-8F15-40462FB0CE31}" presName="spaceRect" presStyleCnt="0"/>
      <dgm:spPr/>
    </dgm:pt>
    <dgm:pt modelId="{2B3A17D2-F60C-4C3D-84FC-04DD5BA2BCA6}" type="pres">
      <dgm:prSet presAssocID="{35838B07-30F2-4B7C-8F15-40462FB0CE31}" presName="parTx" presStyleLbl="revTx" presStyleIdx="2" presStyleCnt="5">
        <dgm:presLayoutVars>
          <dgm:chMax val="0"/>
          <dgm:chPref val="0"/>
        </dgm:presLayoutVars>
      </dgm:prSet>
      <dgm:spPr/>
    </dgm:pt>
    <dgm:pt modelId="{B9B9B678-2BA8-4048-8A2F-C3A5031C75A9}" type="pres">
      <dgm:prSet presAssocID="{E29922BF-DDD4-4DF4-A6CE-86356FF1CE49}" presName="sibTrans" presStyleCnt="0"/>
      <dgm:spPr/>
    </dgm:pt>
    <dgm:pt modelId="{2F58012B-EE8B-4E4A-A743-9BE51E57FA12}" type="pres">
      <dgm:prSet presAssocID="{29C20954-0DD6-4F8A-BFEB-38F01A774C89}" presName="compNode" presStyleCnt="0"/>
      <dgm:spPr/>
    </dgm:pt>
    <dgm:pt modelId="{AF0E8A8F-0918-4F75-87D1-EFD8FF9CB996}" type="pres">
      <dgm:prSet presAssocID="{29C20954-0DD6-4F8A-BFEB-38F01A774C89}" presName="bgRect" presStyleLbl="bgShp" presStyleIdx="3" presStyleCnt="5"/>
      <dgm:spPr/>
    </dgm:pt>
    <dgm:pt modelId="{4582498B-2E3F-4603-A5A8-D78EBD922796}" type="pres">
      <dgm:prSet presAssocID="{29C20954-0DD6-4F8A-BFEB-38F01A774C8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rker"/>
        </a:ext>
      </dgm:extLst>
    </dgm:pt>
    <dgm:pt modelId="{FD9D28FB-8BB2-480E-8B17-224E7B443E37}" type="pres">
      <dgm:prSet presAssocID="{29C20954-0DD6-4F8A-BFEB-38F01A774C89}" presName="spaceRect" presStyleCnt="0"/>
      <dgm:spPr/>
    </dgm:pt>
    <dgm:pt modelId="{BC9B36FC-12A7-4242-B123-20B00201B56D}" type="pres">
      <dgm:prSet presAssocID="{29C20954-0DD6-4F8A-BFEB-38F01A774C89}" presName="parTx" presStyleLbl="revTx" presStyleIdx="3" presStyleCnt="5">
        <dgm:presLayoutVars>
          <dgm:chMax val="0"/>
          <dgm:chPref val="0"/>
        </dgm:presLayoutVars>
      </dgm:prSet>
      <dgm:spPr/>
    </dgm:pt>
    <dgm:pt modelId="{575223CA-9EEA-4C1A-8B12-D7801DAE7046}" type="pres">
      <dgm:prSet presAssocID="{70E9A5F3-F9D2-493A-BE18-3616728DB493}" presName="sibTrans" presStyleCnt="0"/>
      <dgm:spPr/>
    </dgm:pt>
    <dgm:pt modelId="{6127F080-8E45-4D97-9BEC-3B9D1C70978B}" type="pres">
      <dgm:prSet presAssocID="{A64945D6-0E0A-4379-B989-A234D9E2B968}" presName="compNode" presStyleCnt="0"/>
      <dgm:spPr/>
    </dgm:pt>
    <dgm:pt modelId="{327D6454-4096-4D30-8BAC-45EBA075BAB5}" type="pres">
      <dgm:prSet presAssocID="{A64945D6-0E0A-4379-B989-A234D9E2B968}" presName="bgRect" presStyleLbl="bgShp" presStyleIdx="4" presStyleCnt="5"/>
      <dgm:spPr/>
    </dgm:pt>
    <dgm:pt modelId="{3881A5C0-307E-40B5-AB11-E4D7906BA6A0}" type="pres">
      <dgm:prSet presAssocID="{A64945D6-0E0A-4379-B989-A234D9E2B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CDAD5B67-8834-41E7-94AC-617DA714835E}" type="pres">
      <dgm:prSet presAssocID="{A64945D6-0E0A-4379-B989-A234D9E2B968}" presName="spaceRect" presStyleCnt="0"/>
      <dgm:spPr/>
    </dgm:pt>
    <dgm:pt modelId="{CB6D3B7E-749D-4AE8-9FB0-88E69B364CAF}" type="pres">
      <dgm:prSet presAssocID="{A64945D6-0E0A-4379-B989-A234D9E2B968}" presName="parTx" presStyleLbl="revTx" presStyleIdx="4" presStyleCnt="5">
        <dgm:presLayoutVars>
          <dgm:chMax val="0"/>
          <dgm:chPref val="0"/>
        </dgm:presLayoutVars>
      </dgm:prSet>
      <dgm:spPr/>
    </dgm:pt>
  </dgm:ptLst>
  <dgm:cxnLst>
    <dgm:cxn modelId="{09345C08-658A-4B62-8FC1-2FA36F4EDB69}" srcId="{9E1C39E9-5DD7-44F6-AD7C-BFE78957438B}" destId="{7CC53FD6-3401-4AA0-9E8E-68FA66E98FDD}" srcOrd="0" destOrd="0" parTransId="{87326763-5D7B-48E1-A935-F744FE7505CE}" sibTransId="{A25DB8B2-FF9E-489A-B2C8-0B9898A82B78}"/>
    <dgm:cxn modelId="{24EBE723-DC98-4B4B-AD94-16B381B278E0}" srcId="{9E1C39E9-5DD7-44F6-AD7C-BFE78957438B}" destId="{29C20954-0DD6-4F8A-BFEB-38F01A774C89}" srcOrd="3" destOrd="0" parTransId="{CCB29FEF-9A0D-4993-81AD-E7FE7BA392CF}" sibTransId="{70E9A5F3-F9D2-493A-BE18-3616728DB493}"/>
    <dgm:cxn modelId="{00A16C2A-44BA-431C-AEA6-145D44BBDE26}" srcId="{9E1C39E9-5DD7-44F6-AD7C-BFE78957438B}" destId="{EF7BBC32-0B78-4B29-B06C-935764CCD15B}" srcOrd="1" destOrd="0" parTransId="{3647B0DF-9C5B-4F32-96A7-C732B00B4A4E}" sibTransId="{CE9EAAFC-9B76-4472-A052-6C0D03D4AC80}"/>
    <dgm:cxn modelId="{F23C9336-8D12-4921-A0A9-DF688168C7DF}" srcId="{9E1C39E9-5DD7-44F6-AD7C-BFE78957438B}" destId="{35838B07-30F2-4B7C-8F15-40462FB0CE31}" srcOrd="2" destOrd="0" parTransId="{A699C072-54BC-4CF8-A2E6-18CC35B0A678}" sibTransId="{E29922BF-DDD4-4DF4-A6CE-86356FF1CE49}"/>
    <dgm:cxn modelId="{5B318D65-B0FB-4BB5-AD6A-5DF2A7BE32DD}" srcId="{9E1C39E9-5DD7-44F6-AD7C-BFE78957438B}" destId="{A64945D6-0E0A-4379-B989-A234D9E2B968}" srcOrd="4" destOrd="0" parTransId="{AB6FDE15-B4ED-409B-BBDB-3010FF9D6BCA}" sibTransId="{44367ABF-9A25-4237-98FD-652B09224863}"/>
    <dgm:cxn modelId="{C69D8653-29AB-4550-8151-1815A55E0BDC}" type="presOf" srcId="{35838B07-30F2-4B7C-8F15-40462FB0CE31}" destId="{2B3A17D2-F60C-4C3D-84FC-04DD5BA2BCA6}" srcOrd="0" destOrd="0" presId="urn:microsoft.com/office/officeart/2018/2/layout/IconVerticalSolidList"/>
    <dgm:cxn modelId="{E44C7B8E-AD7B-402F-A067-A5720F3AAEF0}" type="presOf" srcId="{A64945D6-0E0A-4379-B989-A234D9E2B968}" destId="{CB6D3B7E-749D-4AE8-9FB0-88E69B364CAF}" srcOrd="0" destOrd="0" presId="urn:microsoft.com/office/officeart/2018/2/layout/IconVerticalSolidList"/>
    <dgm:cxn modelId="{B2705790-5BBB-44D1-9E5C-7634A2DFE14D}" type="presOf" srcId="{7CC53FD6-3401-4AA0-9E8E-68FA66E98FDD}" destId="{0774E26B-91F4-4FD3-AADD-2414DCD7CA21}" srcOrd="0" destOrd="0" presId="urn:microsoft.com/office/officeart/2018/2/layout/IconVerticalSolidList"/>
    <dgm:cxn modelId="{E19023A8-0CC6-423F-BF42-BC82BD54BDEE}" type="presOf" srcId="{9E1C39E9-5DD7-44F6-AD7C-BFE78957438B}" destId="{F5A4F78C-208F-4AA3-81E9-59AA02E43D2E}" srcOrd="0" destOrd="0" presId="urn:microsoft.com/office/officeart/2018/2/layout/IconVerticalSolidList"/>
    <dgm:cxn modelId="{530A23B2-66BE-4BB5-96B5-1BF2D9EAD5CD}" type="presOf" srcId="{EF7BBC32-0B78-4B29-B06C-935764CCD15B}" destId="{B324C785-396A-4A29-98D2-531D7587E675}" srcOrd="0" destOrd="0" presId="urn:microsoft.com/office/officeart/2018/2/layout/IconVerticalSolidList"/>
    <dgm:cxn modelId="{F7577ED4-A0CE-4CA3-8C59-1787E8517EE2}" type="presOf" srcId="{29C20954-0DD6-4F8A-BFEB-38F01A774C89}" destId="{BC9B36FC-12A7-4242-B123-20B00201B56D}" srcOrd="0" destOrd="0" presId="urn:microsoft.com/office/officeart/2018/2/layout/IconVerticalSolidList"/>
    <dgm:cxn modelId="{CEBB58DA-FA9C-4BF3-9A39-50AB27ABFC1A}" type="presParOf" srcId="{F5A4F78C-208F-4AA3-81E9-59AA02E43D2E}" destId="{925CB88B-E4B7-47C7-A8E1-5DCF23070C6A}" srcOrd="0" destOrd="0" presId="urn:microsoft.com/office/officeart/2018/2/layout/IconVerticalSolidList"/>
    <dgm:cxn modelId="{B7B91899-A5F0-4A30-B251-40CDCF65A52B}" type="presParOf" srcId="{925CB88B-E4B7-47C7-A8E1-5DCF23070C6A}" destId="{099DBC31-DCC9-4041-B3FA-2ABF989D62FB}" srcOrd="0" destOrd="0" presId="urn:microsoft.com/office/officeart/2018/2/layout/IconVerticalSolidList"/>
    <dgm:cxn modelId="{27B26B4F-03F8-436B-A302-40FECC902619}" type="presParOf" srcId="{925CB88B-E4B7-47C7-A8E1-5DCF23070C6A}" destId="{A59802B5-5119-4DD2-A2F5-745FA8FF8FFE}" srcOrd="1" destOrd="0" presId="urn:microsoft.com/office/officeart/2018/2/layout/IconVerticalSolidList"/>
    <dgm:cxn modelId="{558581E3-46D3-424A-8274-BB4094866598}" type="presParOf" srcId="{925CB88B-E4B7-47C7-A8E1-5DCF23070C6A}" destId="{13BD38A9-4A4E-4F70-B391-5B9879BEF570}" srcOrd="2" destOrd="0" presId="urn:microsoft.com/office/officeart/2018/2/layout/IconVerticalSolidList"/>
    <dgm:cxn modelId="{D6151FA0-6BE4-44F7-BA3D-A76266CD04E2}" type="presParOf" srcId="{925CB88B-E4B7-47C7-A8E1-5DCF23070C6A}" destId="{0774E26B-91F4-4FD3-AADD-2414DCD7CA21}" srcOrd="3" destOrd="0" presId="urn:microsoft.com/office/officeart/2018/2/layout/IconVerticalSolidList"/>
    <dgm:cxn modelId="{0D3AFD89-D60A-41AD-AEB4-584836641638}" type="presParOf" srcId="{F5A4F78C-208F-4AA3-81E9-59AA02E43D2E}" destId="{E5AC62DE-92B6-482F-9EE0-C867331178ED}" srcOrd="1" destOrd="0" presId="urn:microsoft.com/office/officeart/2018/2/layout/IconVerticalSolidList"/>
    <dgm:cxn modelId="{E7506630-9ABF-4972-8CCE-409B755AC496}" type="presParOf" srcId="{F5A4F78C-208F-4AA3-81E9-59AA02E43D2E}" destId="{62CCD8EB-5A9D-44CA-93DE-0357B85FF74B}" srcOrd="2" destOrd="0" presId="urn:microsoft.com/office/officeart/2018/2/layout/IconVerticalSolidList"/>
    <dgm:cxn modelId="{E383EEBC-EF0D-49F0-AAC0-A0A4D5213DFE}" type="presParOf" srcId="{62CCD8EB-5A9D-44CA-93DE-0357B85FF74B}" destId="{664C16CC-57B1-4B29-91BB-27C1E8595872}" srcOrd="0" destOrd="0" presId="urn:microsoft.com/office/officeart/2018/2/layout/IconVerticalSolidList"/>
    <dgm:cxn modelId="{E54CC145-0AC1-4185-852B-177BD3A9C3BD}" type="presParOf" srcId="{62CCD8EB-5A9D-44CA-93DE-0357B85FF74B}" destId="{DE7B0734-FEB7-4FE1-BDBF-478C2DBF9957}" srcOrd="1" destOrd="0" presId="urn:microsoft.com/office/officeart/2018/2/layout/IconVerticalSolidList"/>
    <dgm:cxn modelId="{09313536-764B-46AF-9B17-9913F0147890}" type="presParOf" srcId="{62CCD8EB-5A9D-44CA-93DE-0357B85FF74B}" destId="{193107F3-A36C-44D6-970C-27DF2ADB63CF}" srcOrd="2" destOrd="0" presId="urn:microsoft.com/office/officeart/2018/2/layout/IconVerticalSolidList"/>
    <dgm:cxn modelId="{9D04E31F-FA35-46B6-B948-1B81AC827A9B}" type="presParOf" srcId="{62CCD8EB-5A9D-44CA-93DE-0357B85FF74B}" destId="{B324C785-396A-4A29-98D2-531D7587E675}" srcOrd="3" destOrd="0" presId="urn:microsoft.com/office/officeart/2018/2/layout/IconVerticalSolidList"/>
    <dgm:cxn modelId="{E3A9E785-B101-489B-8457-15B4312E3917}" type="presParOf" srcId="{F5A4F78C-208F-4AA3-81E9-59AA02E43D2E}" destId="{B74E8D60-75CF-41D9-B924-D68ECDA21E8C}" srcOrd="3" destOrd="0" presId="urn:microsoft.com/office/officeart/2018/2/layout/IconVerticalSolidList"/>
    <dgm:cxn modelId="{F64FB20E-DFEC-4DB8-9BC8-654D21774D39}" type="presParOf" srcId="{F5A4F78C-208F-4AA3-81E9-59AA02E43D2E}" destId="{6CAF98C5-B5C2-43EC-9C39-64E94287350B}" srcOrd="4" destOrd="0" presId="urn:microsoft.com/office/officeart/2018/2/layout/IconVerticalSolidList"/>
    <dgm:cxn modelId="{6D5E50AE-C5DD-4355-9C8C-B00016116E1C}" type="presParOf" srcId="{6CAF98C5-B5C2-43EC-9C39-64E94287350B}" destId="{D7791416-8CE3-4825-9070-05C497998EF5}" srcOrd="0" destOrd="0" presId="urn:microsoft.com/office/officeart/2018/2/layout/IconVerticalSolidList"/>
    <dgm:cxn modelId="{291A759D-91AF-4502-B96D-01F2B9637A0D}" type="presParOf" srcId="{6CAF98C5-B5C2-43EC-9C39-64E94287350B}" destId="{7AB086C4-B669-4491-B5C1-393504D52A1F}" srcOrd="1" destOrd="0" presId="urn:microsoft.com/office/officeart/2018/2/layout/IconVerticalSolidList"/>
    <dgm:cxn modelId="{BFD825C3-E6A3-4439-8741-AEB590771205}" type="presParOf" srcId="{6CAF98C5-B5C2-43EC-9C39-64E94287350B}" destId="{3A98305C-A493-461E-81BD-8ED5807E3A74}" srcOrd="2" destOrd="0" presId="urn:microsoft.com/office/officeart/2018/2/layout/IconVerticalSolidList"/>
    <dgm:cxn modelId="{84E8DA0C-6B5D-4F9F-818D-7FA9225DDEE6}" type="presParOf" srcId="{6CAF98C5-B5C2-43EC-9C39-64E94287350B}" destId="{2B3A17D2-F60C-4C3D-84FC-04DD5BA2BCA6}" srcOrd="3" destOrd="0" presId="urn:microsoft.com/office/officeart/2018/2/layout/IconVerticalSolidList"/>
    <dgm:cxn modelId="{B3DADBCF-69B9-41C9-92BD-16C645DD4B29}" type="presParOf" srcId="{F5A4F78C-208F-4AA3-81E9-59AA02E43D2E}" destId="{B9B9B678-2BA8-4048-8A2F-C3A5031C75A9}" srcOrd="5" destOrd="0" presId="urn:microsoft.com/office/officeart/2018/2/layout/IconVerticalSolidList"/>
    <dgm:cxn modelId="{C1F32FE2-59EF-4C76-93D0-0CA351AB7CDE}" type="presParOf" srcId="{F5A4F78C-208F-4AA3-81E9-59AA02E43D2E}" destId="{2F58012B-EE8B-4E4A-A743-9BE51E57FA12}" srcOrd="6" destOrd="0" presId="urn:microsoft.com/office/officeart/2018/2/layout/IconVerticalSolidList"/>
    <dgm:cxn modelId="{DF43DFDE-3A18-462B-BE12-F18FCCA7EEEA}" type="presParOf" srcId="{2F58012B-EE8B-4E4A-A743-9BE51E57FA12}" destId="{AF0E8A8F-0918-4F75-87D1-EFD8FF9CB996}" srcOrd="0" destOrd="0" presId="urn:microsoft.com/office/officeart/2018/2/layout/IconVerticalSolidList"/>
    <dgm:cxn modelId="{690AF981-4542-4D12-A99B-9422A9D2DDC9}" type="presParOf" srcId="{2F58012B-EE8B-4E4A-A743-9BE51E57FA12}" destId="{4582498B-2E3F-4603-A5A8-D78EBD922796}" srcOrd="1" destOrd="0" presId="urn:microsoft.com/office/officeart/2018/2/layout/IconVerticalSolidList"/>
    <dgm:cxn modelId="{4E6CB3C0-462E-412F-876E-98F1E0CC8BAB}" type="presParOf" srcId="{2F58012B-EE8B-4E4A-A743-9BE51E57FA12}" destId="{FD9D28FB-8BB2-480E-8B17-224E7B443E37}" srcOrd="2" destOrd="0" presId="urn:microsoft.com/office/officeart/2018/2/layout/IconVerticalSolidList"/>
    <dgm:cxn modelId="{1DE61B68-B2F7-45A8-9649-057A7646B13D}" type="presParOf" srcId="{2F58012B-EE8B-4E4A-A743-9BE51E57FA12}" destId="{BC9B36FC-12A7-4242-B123-20B00201B56D}" srcOrd="3" destOrd="0" presId="urn:microsoft.com/office/officeart/2018/2/layout/IconVerticalSolidList"/>
    <dgm:cxn modelId="{CAAA6653-550B-4438-9FB4-5D5F428A8518}" type="presParOf" srcId="{F5A4F78C-208F-4AA3-81E9-59AA02E43D2E}" destId="{575223CA-9EEA-4C1A-8B12-D7801DAE7046}" srcOrd="7" destOrd="0" presId="urn:microsoft.com/office/officeart/2018/2/layout/IconVerticalSolidList"/>
    <dgm:cxn modelId="{16ADB167-5588-4037-AB96-DB05D3C9E560}" type="presParOf" srcId="{F5A4F78C-208F-4AA3-81E9-59AA02E43D2E}" destId="{6127F080-8E45-4D97-9BEC-3B9D1C70978B}" srcOrd="8" destOrd="0" presId="urn:microsoft.com/office/officeart/2018/2/layout/IconVerticalSolidList"/>
    <dgm:cxn modelId="{8EF844CD-16F7-4904-9EBB-8E3A3E03E8AD}" type="presParOf" srcId="{6127F080-8E45-4D97-9BEC-3B9D1C70978B}" destId="{327D6454-4096-4D30-8BAC-45EBA075BAB5}" srcOrd="0" destOrd="0" presId="urn:microsoft.com/office/officeart/2018/2/layout/IconVerticalSolidList"/>
    <dgm:cxn modelId="{8387B199-C4AD-4063-96C8-B38605037461}" type="presParOf" srcId="{6127F080-8E45-4D97-9BEC-3B9D1C70978B}" destId="{3881A5C0-307E-40B5-AB11-E4D7906BA6A0}" srcOrd="1" destOrd="0" presId="urn:microsoft.com/office/officeart/2018/2/layout/IconVerticalSolidList"/>
    <dgm:cxn modelId="{25A5DE55-B2C2-48B7-A5FE-BCD052A7CAF1}" type="presParOf" srcId="{6127F080-8E45-4D97-9BEC-3B9D1C70978B}" destId="{CDAD5B67-8834-41E7-94AC-617DA714835E}" srcOrd="2" destOrd="0" presId="urn:microsoft.com/office/officeart/2018/2/layout/IconVerticalSolidList"/>
    <dgm:cxn modelId="{2F9D7A74-5B39-47B7-848D-731587B5BA18}" type="presParOf" srcId="{6127F080-8E45-4D97-9BEC-3B9D1C70978B}" destId="{CB6D3B7E-749D-4AE8-9FB0-88E69B364CA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A3FD2A-5741-4ECA-9118-B2857C3BDA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EE83532-2835-46DD-B09E-B289BAC2D4B0}">
      <dgm:prSet/>
      <dgm:spPr/>
      <dgm:t>
        <a:bodyPr/>
        <a:lstStyle/>
        <a:p>
          <a:pPr>
            <a:lnSpc>
              <a:spcPct val="100000"/>
            </a:lnSpc>
          </a:pPr>
          <a:r>
            <a:rPr lang="en-US"/>
            <a:t>Need to consider large number of interacting elements in our design.  Important to consider the flow between each page</a:t>
          </a:r>
        </a:p>
      </dgm:t>
    </dgm:pt>
    <dgm:pt modelId="{C2028F06-9DC0-4876-A2DE-FAA8E2373CB1}" type="parTrans" cxnId="{F37B29C2-CACC-4C66-A725-1BEBEA13836E}">
      <dgm:prSet/>
      <dgm:spPr/>
      <dgm:t>
        <a:bodyPr/>
        <a:lstStyle/>
        <a:p>
          <a:endParaRPr lang="en-US"/>
        </a:p>
      </dgm:t>
    </dgm:pt>
    <dgm:pt modelId="{6B24498F-E707-49BC-8EEB-AA273DE66A0F}" type="sibTrans" cxnId="{F37B29C2-CACC-4C66-A725-1BEBEA13836E}">
      <dgm:prSet/>
      <dgm:spPr/>
      <dgm:t>
        <a:bodyPr/>
        <a:lstStyle/>
        <a:p>
          <a:endParaRPr lang="en-US"/>
        </a:p>
      </dgm:t>
    </dgm:pt>
    <dgm:pt modelId="{A44A144C-85E6-4732-99B1-7C57A8AEA155}">
      <dgm:prSet/>
      <dgm:spPr/>
      <dgm:t>
        <a:bodyPr/>
        <a:lstStyle/>
        <a:p>
          <a:pPr>
            <a:lnSpc>
              <a:spcPct val="100000"/>
            </a:lnSpc>
          </a:pPr>
          <a:r>
            <a:rPr lang="en-US"/>
            <a:t>How to effectively lay out a page on a small phone screen.  Minimized info on the page to only most urgent</a:t>
          </a:r>
        </a:p>
      </dgm:t>
    </dgm:pt>
    <dgm:pt modelId="{86A62FE8-94CB-4F4E-85FA-EB98E218785A}" type="parTrans" cxnId="{B6ED7E44-E5D0-4557-90F6-98F872038C70}">
      <dgm:prSet/>
      <dgm:spPr/>
      <dgm:t>
        <a:bodyPr/>
        <a:lstStyle/>
        <a:p>
          <a:endParaRPr lang="en-US"/>
        </a:p>
      </dgm:t>
    </dgm:pt>
    <dgm:pt modelId="{BB74443E-A26E-4185-84C3-63BA60F2C210}" type="sibTrans" cxnId="{B6ED7E44-E5D0-4557-90F6-98F872038C70}">
      <dgm:prSet/>
      <dgm:spPr/>
      <dgm:t>
        <a:bodyPr/>
        <a:lstStyle/>
        <a:p>
          <a:endParaRPr lang="en-US"/>
        </a:p>
      </dgm:t>
    </dgm:pt>
    <dgm:pt modelId="{07FD9CE2-96A1-4404-9F6B-F94FF345FDE6}">
      <dgm:prSet/>
      <dgm:spPr/>
      <dgm:t>
        <a:bodyPr/>
        <a:lstStyle/>
        <a:p>
          <a:pPr>
            <a:lnSpc>
              <a:spcPct val="100000"/>
            </a:lnSpc>
          </a:pPr>
          <a:r>
            <a:rPr lang="en-US" dirty="0" err="1"/>
            <a:t>Colour</a:t>
          </a:r>
          <a:r>
            <a:rPr lang="en-US" dirty="0"/>
            <a:t> and icon design are important. Lo-fi was looking dull so we added some random </a:t>
          </a:r>
          <a:r>
            <a:rPr lang="en-US" dirty="0" err="1"/>
            <a:t>colour</a:t>
          </a:r>
          <a:r>
            <a:rPr lang="en-US" dirty="0"/>
            <a:t> combination to make clear distinctions.</a:t>
          </a:r>
        </a:p>
      </dgm:t>
    </dgm:pt>
    <dgm:pt modelId="{4F8428CD-E779-400C-BD42-D8252FAB17CF}" type="parTrans" cxnId="{E8CBD39A-B8B0-44AD-A6AF-8F2820E0E8D4}">
      <dgm:prSet/>
      <dgm:spPr/>
      <dgm:t>
        <a:bodyPr/>
        <a:lstStyle/>
        <a:p>
          <a:endParaRPr lang="en-US"/>
        </a:p>
      </dgm:t>
    </dgm:pt>
    <dgm:pt modelId="{8ACE4AD9-6153-409E-B16D-C3C31C831D5D}" type="sibTrans" cxnId="{E8CBD39A-B8B0-44AD-A6AF-8F2820E0E8D4}">
      <dgm:prSet/>
      <dgm:spPr/>
      <dgm:t>
        <a:bodyPr/>
        <a:lstStyle/>
        <a:p>
          <a:endParaRPr lang="en-US"/>
        </a:p>
      </dgm:t>
    </dgm:pt>
    <dgm:pt modelId="{C266F062-626B-4CA3-AF95-B5E99EA38827}" type="pres">
      <dgm:prSet presAssocID="{A3A3FD2A-5741-4ECA-9118-B2857C3BDAE5}" presName="root" presStyleCnt="0">
        <dgm:presLayoutVars>
          <dgm:dir/>
          <dgm:resizeHandles val="exact"/>
        </dgm:presLayoutVars>
      </dgm:prSet>
      <dgm:spPr/>
    </dgm:pt>
    <dgm:pt modelId="{B70CB2EB-0D16-455B-9AF0-D26DBAF7E061}" type="pres">
      <dgm:prSet presAssocID="{9EE83532-2835-46DD-B09E-B289BAC2D4B0}" presName="compNode" presStyleCnt="0"/>
      <dgm:spPr/>
    </dgm:pt>
    <dgm:pt modelId="{BFCA0DA3-C06E-476D-9DED-4CC9E5598EEE}" type="pres">
      <dgm:prSet presAssocID="{9EE83532-2835-46DD-B09E-B289BAC2D4B0}" presName="bgRect" presStyleLbl="bgShp" presStyleIdx="0" presStyleCnt="3"/>
      <dgm:spPr/>
    </dgm:pt>
    <dgm:pt modelId="{A351D3C1-C09E-461A-8E49-CA063BD7C896}" type="pres">
      <dgm:prSet presAssocID="{9EE83532-2835-46DD-B09E-B289BAC2D4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265A59B0-CAE8-4452-A694-EB420C78A43A}" type="pres">
      <dgm:prSet presAssocID="{9EE83532-2835-46DD-B09E-B289BAC2D4B0}" presName="spaceRect" presStyleCnt="0"/>
      <dgm:spPr/>
    </dgm:pt>
    <dgm:pt modelId="{E2743A72-2FEF-48F9-8D42-3271727C9DEF}" type="pres">
      <dgm:prSet presAssocID="{9EE83532-2835-46DD-B09E-B289BAC2D4B0}" presName="parTx" presStyleLbl="revTx" presStyleIdx="0" presStyleCnt="3">
        <dgm:presLayoutVars>
          <dgm:chMax val="0"/>
          <dgm:chPref val="0"/>
        </dgm:presLayoutVars>
      </dgm:prSet>
      <dgm:spPr/>
    </dgm:pt>
    <dgm:pt modelId="{B0F1E859-9408-488C-AB99-76A2F439165F}" type="pres">
      <dgm:prSet presAssocID="{6B24498F-E707-49BC-8EEB-AA273DE66A0F}" presName="sibTrans" presStyleCnt="0"/>
      <dgm:spPr/>
    </dgm:pt>
    <dgm:pt modelId="{5313FFE9-B829-4925-8946-8EA9CEEA054F}" type="pres">
      <dgm:prSet presAssocID="{A44A144C-85E6-4732-99B1-7C57A8AEA155}" presName="compNode" presStyleCnt="0"/>
      <dgm:spPr/>
    </dgm:pt>
    <dgm:pt modelId="{B324CC94-38C5-4E8B-912E-2639730D8398}" type="pres">
      <dgm:prSet presAssocID="{A44A144C-85E6-4732-99B1-7C57A8AEA155}" presName="bgRect" presStyleLbl="bgShp" presStyleIdx="1" presStyleCnt="3"/>
      <dgm:spPr/>
    </dgm:pt>
    <dgm:pt modelId="{406FFDF2-16A5-43F0-B1B1-DBF7429FB9AB}" type="pres">
      <dgm:prSet presAssocID="{A44A144C-85E6-4732-99B1-7C57A8AEA1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F903193F-19FA-4AC1-9219-0DA80FDA8119}" type="pres">
      <dgm:prSet presAssocID="{A44A144C-85E6-4732-99B1-7C57A8AEA155}" presName="spaceRect" presStyleCnt="0"/>
      <dgm:spPr/>
    </dgm:pt>
    <dgm:pt modelId="{65F0E130-6B04-432D-95C0-CFCF02F6225E}" type="pres">
      <dgm:prSet presAssocID="{A44A144C-85E6-4732-99B1-7C57A8AEA155}" presName="parTx" presStyleLbl="revTx" presStyleIdx="1" presStyleCnt="3">
        <dgm:presLayoutVars>
          <dgm:chMax val="0"/>
          <dgm:chPref val="0"/>
        </dgm:presLayoutVars>
      </dgm:prSet>
      <dgm:spPr/>
    </dgm:pt>
    <dgm:pt modelId="{72E80FE8-6263-487B-A2F8-1A08E5D13259}" type="pres">
      <dgm:prSet presAssocID="{BB74443E-A26E-4185-84C3-63BA60F2C210}" presName="sibTrans" presStyleCnt="0"/>
      <dgm:spPr/>
    </dgm:pt>
    <dgm:pt modelId="{25842C98-48F8-449C-B8F5-139D09A9680A}" type="pres">
      <dgm:prSet presAssocID="{07FD9CE2-96A1-4404-9F6B-F94FF345FDE6}" presName="compNode" presStyleCnt="0"/>
      <dgm:spPr/>
    </dgm:pt>
    <dgm:pt modelId="{BC5E2E16-5690-4F29-816C-385540443066}" type="pres">
      <dgm:prSet presAssocID="{07FD9CE2-96A1-4404-9F6B-F94FF345FDE6}" presName="bgRect" presStyleLbl="bgShp" presStyleIdx="2" presStyleCnt="3"/>
      <dgm:spPr/>
    </dgm:pt>
    <dgm:pt modelId="{E7C905A6-DB4F-4642-B706-D2DFBDE1D25F}" type="pres">
      <dgm:prSet presAssocID="{07FD9CE2-96A1-4404-9F6B-F94FF345F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int"/>
        </a:ext>
      </dgm:extLst>
    </dgm:pt>
    <dgm:pt modelId="{75D03132-E77E-44D4-BACE-8B158DB9A91E}" type="pres">
      <dgm:prSet presAssocID="{07FD9CE2-96A1-4404-9F6B-F94FF345FDE6}" presName="spaceRect" presStyleCnt="0"/>
      <dgm:spPr/>
    </dgm:pt>
    <dgm:pt modelId="{0A4DEFFE-9162-4155-8566-DEA3F52CCF5D}" type="pres">
      <dgm:prSet presAssocID="{07FD9CE2-96A1-4404-9F6B-F94FF345FDE6}" presName="parTx" presStyleLbl="revTx" presStyleIdx="2" presStyleCnt="3">
        <dgm:presLayoutVars>
          <dgm:chMax val="0"/>
          <dgm:chPref val="0"/>
        </dgm:presLayoutVars>
      </dgm:prSet>
      <dgm:spPr/>
    </dgm:pt>
  </dgm:ptLst>
  <dgm:cxnLst>
    <dgm:cxn modelId="{B6ED7E44-E5D0-4557-90F6-98F872038C70}" srcId="{A3A3FD2A-5741-4ECA-9118-B2857C3BDAE5}" destId="{A44A144C-85E6-4732-99B1-7C57A8AEA155}" srcOrd="1" destOrd="0" parTransId="{86A62FE8-94CB-4F4E-85FA-EB98E218785A}" sibTransId="{BB74443E-A26E-4185-84C3-63BA60F2C210}"/>
    <dgm:cxn modelId="{9BA80F6C-A224-440D-9193-0D9E88F072CD}" type="presOf" srcId="{07FD9CE2-96A1-4404-9F6B-F94FF345FDE6}" destId="{0A4DEFFE-9162-4155-8566-DEA3F52CCF5D}" srcOrd="0" destOrd="0" presId="urn:microsoft.com/office/officeart/2018/2/layout/IconVerticalSolidList"/>
    <dgm:cxn modelId="{4152E852-405A-4AB0-AAE2-8BB2CE50D51E}" type="presOf" srcId="{9EE83532-2835-46DD-B09E-B289BAC2D4B0}" destId="{E2743A72-2FEF-48F9-8D42-3271727C9DEF}" srcOrd="0" destOrd="0" presId="urn:microsoft.com/office/officeart/2018/2/layout/IconVerticalSolidList"/>
    <dgm:cxn modelId="{F283158C-437B-47C9-9BF9-407C1C817E2F}" type="presOf" srcId="{A3A3FD2A-5741-4ECA-9118-B2857C3BDAE5}" destId="{C266F062-626B-4CA3-AF95-B5E99EA38827}" srcOrd="0" destOrd="0" presId="urn:microsoft.com/office/officeart/2018/2/layout/IconVerticalSolidList"/>
    <dgm:cxn modelId="{E8CBD39A-B8B0-44AD-A6AF-8F2820E0E8D4}" srcId="{A3A3FD2A-5741-4ECA-9118-B2857C3BDAE5}" destId="{07FD9CE2-96A1-4404-9F6B-F94FF345FDE6}" srcOrd="2" destOrd="0" parTransId="{4F8428CD-E779-400C-BD42-D8252FAB17CF}" sibTransId="{8ACE4AD9-6153-409E-B16D-C3C31C831D5D}"/>
    <dgm:cxn modelId="{F37B29C2-CACC-4C66-A725-1BEBEA13836E}" srcId="{A3A3FD2A-5741-4ECA-9118-B2857C3BDAE5}" destId="{9EE83532-2835-46DD-B09E-B289BAC2D4B0}" srcOrd="0" destOrd="0" parTransId="{C2028F06-9DC0-4876-A2DE-FAA8E2373CB1}" sibTransId="{6B24498F-E707-49BC-8EEB-AA273DE66A0F}"/>
    <dgm:cxn modelId="{5A825CE8-DE96-4036-B719-38C7E870B3B9}" type="presOf" srcId="{A44A144C-85E6-4732-99B1-7C57A8AEA155}" destId="{65F0E130-6B04-432D-95C0-CFCF02F6225E}" srcOrd="0" destOrd="0" presId="urn:microsoft.com/office/officeart/2018/2/layout/IconVerticalSolidList"/>
    <dgm:cxn modelId="{58F84487-4C39-440F-825B-9FF079127673}" type="presParOf" srcId="{C266F062-626B-4CA3-AF95-B5E99EA38827}" destId="{B70CB2EB-0D16-455B-9AF0-D26DBAF7E061}" srcOrd="0" destOrd="0" presId="urn:microsoft.com/office/officeart/2018/2/layout/IconVerticalSolidList"/>
    <dgm:cxn modelId="{61A01ECA-3F61-4E69-A74A-1C34B85B33ED}" type="presParOf" srcId="{B70CB2EB-0D16-455B-9AF0-D26DBAF7E061}" destId="{BFCA0DA3-C06E-476D-9DED-4CC9E5598EEE}" srcOrd="0" destOrd="0" presId="urn:microsoft.com/office/officeart/2018/2/layout/IconVerticalSolidList"/>
    <dgm:cxn modelId="{26718574-F8FA-4D61-84FE-4BB94171ADB7}" type="presParOf" srcId="{B70CB2EB-0D16-455B-9AF0-D26DBAF7E061}" destId="{A351D3C1-C09E-461A-8E49-CA063BD7C896}" srcOrd="1" destOrd="0" presId="urn:microsoft.com/office/officeart/2018/2/layout/IconVerticalSolidList"/>
    <dgm:cxn modelId="{C5C12D64-BE99-4625-9938-0D4632C19518}" type="presParOf" srcId="{B70CB2EB-0D16-455B-9AF0-D26DBAF7E061}" destId="{265A59B0-CAE8-4452-A694-EB420C78A43A}" srcOrd="2" destOrd="0" presId="urn:microsoft.com/office/officeart/2018/2/layout/IconVerticalSolidList"/>
    <dgm:cxn modelId="{2E5C3583-D06A-4DF9-B25B-CBB36F3C76F2}" type="presParOf" srcId="{B70CB2EB-0D16-455B-9AF0-D26DBAF7E061}" destId="{E2743A72-2FEF-48F9-8D42-3271727C9DEF}" srcOrd="3" destOrd="0" presId="urn:microsoft.com/office/officeart/2018/2/layout/IconVerticalSolidList"/>
    <dgm:cxn modelId="{D97DA373-E1C4-4C5E-9C15-A796EE220522}" type="presParOf" srcId="{C266F062-626B-4CA3-AF95-B5E99EA38827}" destId="{B0F1E859-9408-488C-AB99-76A2F439165F}" srcOrd="1" destOrd="0" presId="urn:microsoft.com/office/officeart/2018/2/layout/IconVerticalSolidList"/>
    <dgm:cxn modelId="{F8357FCC-3FD0-4CF1-9CC7-45A47B7862A6}" type="presParOf" srcId="{C266F062-626B-4CA3-AF95-B5E99EA38827}" destId="{5313FFE9-B829-4925-8946-8EA9CEEA054F}" srcOrd="2" destOrd="0" presId="urn:microsoft.com/office/officeart/2018/2/layout/IconVerticalSolidList"/>
    <dgm:cxn modelId="{272F22CD-100C-404A-BCEE-0ED53D49E0A7}" type="presParOf" srcId="{5313FFE9-B829-4925-8946-8EA9CEEA054F}" destId="{B324CC94-38C5-4E8B-912E-2639730D8398}" srcOrd="0" destOrd="0" presId="urn:microsoft.com/office/officeart/2018/2/layout/IconVerticalSolidList"/>
    <dgm:cxn modelId="{67D007D2-4D86-4F06-BD78-E1615B023541}" type="presParOf" srcId="{5313FFE9-B829-4925-8946-8EA9CEEA054F}" destId="{406FFDF2-16A5-43F0-B1B1-DBF7429FB9AB}" srcOrd="1" destOrd="0" presId="urn:microsoft.com/office/officeart/2018/2/layout/IconVerticalSolidList"/>
    <dgm:cxn modelId="{A4CEFEB0-FF29-468E-AB9C-B75CF3C37C50}" type="presParOf" srcId="{5313FFE9-B829-4925-8946-8EA9CEEA054F}" destId="{F903193F-19FA-4AC1-9219-0DA80FDA8119}" srcOrd="2" destOrd="0" presId="urn:microsoft.com/office/officeart/2018/2/layout/IconVerticalSolidList"/>
    <dgm:cxn modelId="{30DA9FFB-4583-49EC-9A2C-B10FABFC208D}" type="presParOf" srcId="{5313FFE9-B829-4925-8946-8EA9CEEA054F}" destId="{65F0E130-6B04-432D-95C0-CFCF02F6225E}" srcOrd="3" destOrd="0" presId="urn:microsoft.com/office/officeart/2018/2/layout/IconVerticalSolidList"/>
    <dgm:cxn modelId="{CCA935A2-F2A0-451C-A3E9-AE5AC0969E57}" type="presParOf" srcId="{C266F062-626B-4CA3-AF95-B5E99EA38827}" destId="{72E80FE8-6263-487B-A2F8-1A08E5D13259}" srcOrd="3" destOrd="0" presId="urn:microsoft.com/office/officeart/2018/2/layout/IconVerticalSolidList"/>
    <dgm:cxn modelId="{DF6E5C34-7DBB-44D9-8B01-6FDF632F1324}" type="presParOf" srcId="{C266F062-626B-4CA3-AF95-B5E99EA38827}" destId="{25842C98-48F8-449C-B8F5-139D09A9680A}" srcOrd="4" destOrd="0" presId="urn:microsoft.com/office/officeart/2018/2/layout/IconVerticalSolidList"/>
    <dgm:cxn modelId="{60667B09-E1D3-4704-BCC1-C68C254D8933}" type="presParOf" srcId="{25842C98-48F8-449C-B8F5-139D09A9680A}" destId="{BC5E2E16-5690-4F29-816C-385540443066}" srcOrd="0" destOrd="0" presId="urn:microsoft.com/office/officeart/2018/2/layout/IconVerticalSolidList"/>
    <dgm:cxn modelId="{258EEAC6-05C1-436D-ACD5-8CC001E3079C}" type="presParOf" srcId="{25842C98-48F8-449C-B8F5-139D09A9680A}" destId="{E7C905A6-DB4F-4642-B706-D2DFBDE1D25F}" srcOrd="1" destOrd="0" presId="urn:microsoft.com/office/officeart/2018/2/layout/IconVerticalSolidList"/>
    <dgm:cxn modelId="{4E8B9477-A75C-4AD7-AF3D-23FDEF0D6DBB}" type="presParOf" srcId="{25842C98-48F8-449C-B8F5-139D09A9680A}" destId="{75D03132-E77E-44D4-BACE-8B158DB9A91E}" srcOrd="2" destOrd="0" presId="urn:microsoft.com/office/officeart/2018/2/layout/IconVerticalSolidList"/>
    <dgm:cxn modelId="{52DFC802-F3B0-446F-B54F-8682891D31C9}" type="presParOf" srcId="{25842C98-48F8-449C-B8F5-139D09A9680A}" destId="{0A4DEFFE-9162-4155-8566-DEA3F52CCF5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28A217-FB55-424D-9998-B8A515349E8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75B8171-A2F3-42F4-A78D-C372E9814C23}">
      <dgm:prSet/>
      <dgm:spPr/>
      <dgm:t>
        <a:bodyPr/>
        <a:lstStyle/>
        <a:p>
          <a:r>
            <a:rPr lang="en-US"/>
            <a:t>What Was Learned</a:t>
          </a:r>
        </a:p>
      </dgm:t>
    </dgm:pt>
    <dgm:pt modelId="{0E748EF8-17F6-4EB3-911A-E81BD7F6B254}" type="parTrans" cxnId="{F16A2E7D-2A42-4CD9-A528-CA77EEB70A89}">
      <dgm:prSet/>
      <dgm:spPr/>
      <dgm:t>
        <a:bodyPr/>
        <a:lstStyle/>
        <a:p>
          <a:endParaRPr lang="en-US"/>
        </a:p>
      </dgm:t>
    </dgm:pt>
    <dgm:pt modelId="{620648CF-5AF3-455F-9E94-D5CF52E190FB}" type="sibTrans" cxnId="{F16A2E7D-2A42-4CD9-A528-CA77EEB70A89}">
      <dgm:prSet/>
      <dgm:spPr/>
      <dgm:t>
        <a:bodyPr/>
        <a:lstStyle/>
        <a:p>
          <a:endParaRPr lang="en-US"/>
        </a:p>
      </dgm:t>
    </dgm:pt>
    <dgm:pt modelId="{0F64E699-F38E-48D3-9BBC-E39165E61BF7}">
      <dgm:prSet/>
      <dgm:spPr/>
      <dgm:t>
        <a:bodyPr/>
        <a:lstStyle/>
        <a:p>
          <a:r>
            <a:rPr lang="en-US"/>
            <a:t>Student perspective allowed for familiarity in completing sub tasks</a:t>
          </a:r>
        </a:p>
      </dgm:t>
    </dgm:pt>
    <dgm:pt modelId="{387E3760-818D-4655-84DE-806B3E326A7B}" type="parTrans" cxnId="{516864AE-DA4C-40DD-9637-5C10822301E7}">
      <dgm:prSet/>
      <dgm:spPr/>
      <dgm:t>
        <a:bodyPr/>
        <a:lstStyle/>
        <a:p>
          <a:endParaRPr lang="en-US"/>
        </a:p>
      </dgm:t>
    </dgm:pt>
    <dgm:pt modelId="{240A4622-11AE-476B-B3DD-C6ADD9262AC3}" type="sibTrans" cxnId="{516864AE-DA4C-40DD-9637-5C10822301E7}">
      <dgm:prSet/>
      <dgm:spPr/>
      <dgm:t>
        <a:bodyPr/>
        <a:lstStyle/>
        <a:p>
          <a:endParaRPr lang="en-US"/>
        </a:p>
      </dgm:t>
    </dgm:pt>
    <dgm:pt modelId="{E99D29E6-6492-47C4-B143-2744536C9739}">
      <dgm:prSet/>
      <dgm:spPr/>
      <dgm:t>
        <a:bodyPr/>
        <a:lstStyle/>
        <a:p>
          <a:r>
            <a:rPr lang="en-US" dirty="0"/>
            <a:t>Finding FAQ page of a line was not clear</a:t>
          </a:r>
        </a:p>
      </dgm:t>
    </dgm:pt>
    <dgm:pt modelId="{48737270-D352-4748-8F0D-977EA51E70AA}" type="parTrans" cxnId="{9D48715B-92CD-4175-AE8C-5BFD1A59EE56}">
      <dgm:prSet/>
      <dgm:spPr/>
      <dgm:t>
        <a:bodyPr/>
        <a:lstStyle/>
        <a:p>
          <a:endParaRPr lang="en-US"/>
        </a:p>
      </dgm:t>
    </dgm:pt>
    <dgm:pt modelId="{96408327-BC99-4D29-B72A-C8FB16126072}" type="sibTrans" cxnId="{9D48715B-92CD-4175-AE8C-5BFD1A59EE56}">
      <dgm:prSet/>
      <dgm:spPr/>
      <dgm:t>
        <a:bodyPr/>
        <a:lstStyle/>
        <a:p>
          <a:endParaRPr lang="en-US"/>
        </a:p>
      </dgm:t>
    </dgm:pt>
    <dgm:pt modelId="{CF9E5F86-9557-4C78-B275-C8DB9C51613C}">
      <dgm:prSet/>
      <dgm:spPr/>
      <dgm:t>
        <a:bodyPr/>
        <a:lstStyle/>
        <a:p>
          <a:r>
            <a:rPr lang="en-US" dirty="0"/>
            <a:t>Student not that motivated to browse over many queues</a:t>
          </a:r>
        </a:p>
      </dgm:t>
    </dgm:pt>
    <dgm:pt modelId="{EBE0FA5A-7007-4943-A58B-4C6E1EDDEFDA}" type="parTrans" cxnId="{C2F1F1AD-3C14-4ACA-8F24-2150221FF238}">
      <dgm:prSet/>
      <dgm:spPr/>
      <dgm:t>
        <a:bodyPr/>
        <a:lstStyle/>
        <a:p>
          <a:endParaRPr lang="en-US"/>
        </a:p>
      </dgm:t>
    </dgm:pt>
    <dgm:pt modelId="{6707EC06-4BA8-4F5F-B1AE-F8E3D7BC6C12}" type="sibTrans" cxnId="{C2F1F1AD-3C14-4ACA-8F24-2150221FF238}">
      <dgm:prSet/>
      <dgm:spPr/>
      <dgm:t>
        <a:bodyPr/>
        <a:lstStyle/>
        <a:p>
          <a:endParaRPr lang="en-US"/>
        </a:p>
      </dgm:t>
    </dgm:pt>
    <dgm:pt modelId="{C5B471A3-DA2F-4722-8687-23A5002A86F1}">
      <dgm:prSet/>
      <dgm:spPr/>
      <dgm:t>
        <a:bodyPr/>
        <a:lstStyle/>
        <a:p>
          <a:r>
            <a:rPr lang="en-US"/>
            <a:t>What was Changed</a:t>
          </a:r>
        </a:p>
      </dgm:t>
    </dgm:pt>
    <dgm:pt modelId="{A577C0E1-EF41-4FA4-A9C4-319030035EA2}" type="parTrans" cxnId="{23A1CEE1-7E05-475E-8003-5E86DF6569C6}">
      <dgm:prSet/>
      <dgm:spPr/>
      <dgm:t>
        <a:bodyPr/>
        <a:lstStyle/>
        <a:p>
          <a:endParaRPr lang="en-US"/>
        </a:p>
      </dgm:t>
    </dgm:pt>
    <dgm:pt modelId="{D9E4A2EA-4F22-4E63-84C9-1CA160438641}" type="sibTrans" cxnId="{23A1CEE1-7E05-475E-8003-5E86DF6569C6}">
      <dgm:prSet/>
      <dgm:spPr/>
      <dgm:t>
        <a:bodyPr/>
        <a:lstStyle/>
        <a:p>
          <a:endParaRPr lang="en-US"/>
        </a:p>
      </dgm:t>
    </dgm:pt>
    <dgm:pt modelId="{3CABE00A-074A-4FA9-94C8-CF781633B780}">
      <dgm:prSet/>
      <dgm:spPr/>
      <dgm:t>
        <a:bodyPr/>
        <a:lstStyle/>
        <a:p>
          <a:r>
            <a:rPr lang="en-US"/>
            <a:t>Added “need help?” feature to help with the FAQ uncertainty</a:t>
          </a:r>
        </a:p>
      </dgm:t>
    </dgm:pt>
    <dgm:pt modelId="{0FE206F6-4A18-4233-B466-16E51164611F}" type="parTrans" cxnId="{F3F060E8-B4D1-4DED-8939-34B77D2B751A}">
      <dgm:prSet/>
      <dgm:spPr/>
      <dgm:t>
        <a:bodyPr/>
        <a:lstStyle/>
        <a:p>
          <a:endParaRPr lang="en-US"/>
        </a:p>
      </dgm:t>
    </dgm:pt>
    <dgm:pt modelId="{B9B586BF-3B13-42AE-B81A-35B27EE9063B}" type="sibTrans" cxnId="{F3F060E8-B4D1-4DED-8939-34B77D2B751A}">
      <dgm:prSet/>
      <dgm:spPr/>
      <dgm:t>
        <a:bodyPr/>
        <a:lstStyle/>
        <a:p>
          <a:endParaRPr lang="en-US"/>
        </a:p>
      </dgm:t>
    </dgm:pt>
    <dgm:pt modelId="{2370330B-2821-4365-BB0F-0982184B5E6B}">
      <dgm:prSet/>
      <dgm:spPr/>
      <dgm:t>
        <a:bodyPr/>
        <a:lstStyle/>
        <a:p>
          <a:r>
            <a:rPr lang="en-US"/>
            <a:t>Default sorting of queues to browse based on most relevant</a:t>
          </a:r>
        </a:p>
      </dgm:t>
    </dgm:pt>
    <dgm:pt modelId="{7BF763FF-3E94-4727-B99F-7AD7BBC5A602}" type="parTrans" cxnId="{E2DC1B85-9ADD-480C-BCF0-A70C5EFB5387}">
      <dgm:prSet/>
      <dgm:spPr/>
      <dgm:t>
        <a:bodyPr/>
        <a:lstStyle/>
        <a:p>
          <a:endParaRPr lang="en-US"/>
        </a:p>
      </dgm:t>
    </dgm:pt>
    <dgm:pt modelId="{6F98C35E-BFD4-4BDF-8908-275E9CC41BE3}" type="sibTrans" cxnId="{E2DC1B85-9ADD-480C-BCF0-A70C5EFB5387}">
      <dgm:prSet/>
      <dgm:spPr/>
      <dgm:t>
        <a:bodyPr/>
        <a:lstStyle/>
        <a:p>
          <a:endParaRPr lang="en-US"/>
        </a:p>
      </dgm:t>
    </dgm:pt>
    <dgm:pt modelId="{6B075CD5-5051-40A4-A0E7-8C71385902CA}">
      <dgm:prSet/>
      <dgm:spPr/>
      <dgm:t>
        <a:bodyPr/>
        <a:lstStyle/>
        <a:p>
          <a:r>
            <a:rPr lang="en-US" dirty="0"/>
            <a:t>Set “notifications” to on by default, allowing the option to change it manually later</a:t>
          </a:r>
        </a:p>
      </dgm:t>
    </dgm:pt>
    <dgm:pt modelId="{5A3D038B-F6EF-4227-A1DE-03D9EFD17841}" type="parTrans" cxnId="{76CEFE6F-024D-412F-A763-0A8FD01AB6DE}">
      <dgm:prSet/>
      <dgm:spPr/>
      <dgm:t>
        <a:bodyPr/>
        <a:lstStyle/>
        <a:p>
          <a:endParaRPr lang="en-US"/>
        </a:p>
      </dgm:t>
    </dgm:pt>
    <dgm:pt modelId="{BA6A8A6B-08A4-4A7E-9710-CC1F4D550EDC}" type="sibTrans" cxnId="{76CEFE6F-024D-412F-A763-0A8FD01AB6DE}">
      <dgm:prSet/>
      <dgm:spPr/>
      <dgm:t>
        <a:bodyPr/>
        <a:lstStyle/>
        <a:p>
          <a:endParaRPr lang="en-US"/>
        </a:p>
      </dgm:t>
    </dgm:pt>
    <dgm:pt modelId="{E77D33AF-5A70-4454-A23C-2662063D51D3}" type="pres">
      <dgm:prSet presAssocID="{9B28A217-FB55-424D-9998-B8A515349E8C}" presName="diagram" presStyleCnt="0">
        <dgm:presLayoutVars>
          <dgm:dir/>
          <dgm:resizeHandles val="exact"/>
        </dgm:presLayoutVars>
      </dgm:prSet>
      <dgm:spPr/>
    </dgm:pt>
    <dgm:pt modelId="{E9869A86-3903-47F5-B041-CD019AF5D1B9}" type="pres">
      <dgm:prSet presAssocID="{075B8171-A2F3-42F4-A78D-C372E9814C23}" presName="node" presStyleLbl="node1" presStyleIdx="0" presStyleCnt="2" custScaleY="134411">
        <dgm:presLayoutVars>
          <dgm:bulletEnabled val="1"/>
        </dgm:presLayoutVars>
      </dgm:prSet>
      <dgm:spPr/>
    </dgm:pt>
    <dgm:pt modelId="{EE25E4EC-7738-4668-B1AC-069F263C3C91}" type="pres">
      <dgm:prSet presAssocID="{620648CF-5AF3-455F-9E94-D5CF52E190FB}" presName="sibTrans" presStyleCnt="0"/>
      <dgm:spPr/>
    </dgm:pt>
    <dgm:pt modelId="{0F519B5B-7BB2-41FB-B1A6-87E110F481A1}" type="pres">
      <dgm:prSet presAssocID="{C5B471A3-DA2F-4722-8687-23A5002A86F1}" presName="node" presStyleLbl="node1" presStyleIdx="1" presStyleCnt="2" custScaleY="134411">
        <dgm:presLayoutVars>
          <dgm:bulletEnabled val="1"/>
        </dgm:presLayoutVars>
      </dgm:prSet>
      <dgm:spPr/>
    </dgm:pt>
  </dgm:ptLst>
  <dgm:cxnLst>
    <dgm:cxn modelId="{157E9E02-A335-4F4D-89DC-B6FE7C90266D}" type="presOf" srcId="{6B075CD5-5051-40A4-A0E7-8C71385902CA}" destId="{0F519B5B-7BB2-41FB-B1A6-87E110F481A1}" srcOrd="0" destOrd="3" presId="urn:microsoft.com/office/officeart/2005/8/layout/default"/>
    <dgm:cxn modelId="{D876071A-B65D-45D7-9C4E-7A78CDD76574}" type="presOf" srcId="{CF9E5F86-9557-4C78-B275-C8DB9C51613C}" destId="{E9869A86-3903-47F5-B041-CD019AF5D1B9}" srcOrd="0" destOrd="3" presId="urn:microsoft.com/office/officeart/2005/8/layout/default"/>
    <dgm:cxn modelId="{9D48715B-92CD-4175-AE8C-5BFD1A59EE56}" srcId="{075B8171-A2F3-42F4-A78D-C372E9814C23}" destId="{E99D29E6-6492-47C4-B143-2744536C9739}" srcOrd="1" destOrd="0" parTransId="{48737270-D352-4748-8F0D-977EA51E70AA}" sibTransId="{96408327-BC99-4D29-B72A-C8FB16126072}"/>
    <dgm:cxn modelId="{69D5CA6B-4D9C-4271-AF27-B5712F906EC5}" type="presOf" srcId="{0F64E699-F38E-48D3-9BBC-E39165E61BF7}" destId="{E9869A86-3903-47F5-B041-CD019AF5D1B9}" srcOrd="0" destOrd="1" presId="urn:microsoft.com/office/officeart/2005/8/layout/default"/>
    <dgm:cxn modelId="{05D2766D-37F0-4C99-A1D2-669F221F88CF}" type="presOf" srcId="{9B28A217-FB55-424D-9998-B8A515349E8C}" destId="{E77D33AF-5A70-4454-A23C-2662063D51D3}" srcOrd="0" destOrd="0" presId="urn:microsoft.com/office/officeart/2005/8/layout/default"/>
    <dgm:cxn modelId="{76CEFE6F-024D-412F-A763-0A8FD01AB6DE}" srcId="{C5B471A3-DA2F-4722-8687-23A5002A86F1}" destId="{6B075CD5-5051-40A4-A0E7-8C71385902CA}" srcOrd="2" destOrd="0" parTransId="{5A3D038B-F6EF-4227-A1DE-03D9EFD17841}" sibTransId="{BA6A8A6B-08A4-4A7E-9710-CC1F4D550EDC}"/>
    <dgm:cxn modelId="{AFB09C75-3870-4E32-B5BC-1FD548F8A0ED}" type="presOf" srcId="{C5B471A3-DA2F-4722-8687-23A5002A86F1}" destId="{0F519B5B-7BB2-41FB-B1A6-87E110F481A1}" srcOrd="0" destOrd="0" presId="urn:microsoft.com/office/officeart/2005/8/layout/default"/>
    <dgm:cxn modelId="{438EF879-4CD0-4AF7-A726-0DA80012C9D0}" type="presOf" srcId="{2370330B-2821-4365-BB0F-0982184B5E6B}" destId="{0F519B5B-7BB2-41FB-B1A6-87E110F481A1}" srcOrd="0" destOrd="2" presId="urn:microsoft.com/office/officeart/2005/8/layout/default"/>
    <dgm:cxn modelId="{F16A2E7D-2A42-4CD9-A528-CA77EEB70A89}" srcId="{9B28A217-FB55-424D-9998-B8A515349E8C}" destId="{075B8171-A2F3-42F4-A78D-C372E9814C23}" srcOrd="0" destOrd="0" parTransId="{0E748EF8-17F6-4EB3-911A-E81BD7F6B254}" sibTransId="{620648CF-5AF3-455F-9E94-D5CF52E190FB}"/>
    <dgm:cxn modelId="{E2DC1B85-9ADD-480C-BCF0-A70C5EFB5387}" srcId="{C5B471A3-DA2F-4722-8687-23A5002A86F1}" destId="{2370330B-2821-4365-BB0F-0982184B5E6B}" srcOrd="1" destOrd="0" parTransId="{7BF763FF-3E94-4727-B99F-7AD7BBC5A602}" sibTransId="{6F98C35E-BFD4-4BDF-8908-275E9CC41BE3}"/>
    <dgm:cxn modelId="{7428278D-6848-4593-9497-0B24CC54C0DC}" type="presOf" srcId="{075B8171-A2F3-42F4-A78D-C372E9814C23}" destId="{E9869A86-3903-47F5-B041-CD019AF5D1B9}" srcOrd="0" destOrd="0" presId="urn:microsoft.com/office/officeart/2005/8/layout/default"/>
    <dgm:cxn modelId="{9F4F51AD-640D-4FC8-AE97-17372423C503}" type="presOf" srcId="{E99D29E6-6492-47C4-B143-2744536C9739}" destId="{E9869A86-3903-47F5-B041-CD019AF5D1B9}" srcOrd="0" destOrd="2" presId="urn:microsoft.com/office/officeart/2005/8/layout/default"/>
    <dgm:cxn modelId="{C2F1F1AD-3C14-4ACA-8F24-2150221FF238}" srcId="{075B8171-A2F3-42F4-A78D-C372E9814C23}" destId="{CF9E5F86-9557-4C78-B275-C8DB9C51613C}" srcOrd="2" destOrd="0" parTransId="{EBE0FA5A-7007-4943-A58B-4C6E1EDDEFDA}" sibTransId="{6707EC06-4BA8-4F5F-B1AE-F8E3D7BC6C12}"/>
    <dgm:cxn modelId="{516864AE-DA4C-40DD-9637-5C10822301E7}" srcId="{075B8171-A2F3-42F4-A78D-C372E9814C23}" destId="{0F64E699-F38E-48D3-9BBC-E39165E61BF7}" srcOrd="0" destOrd="0" parTransId="{387E3760-818D-4655-84DE-806B3E326A7B}" sibTransId="{240A4622-11AE-476B-B3DD-C6ADD9262AC3}"/>
    <dgm:cxn modelId="{8B3BC1C3-C2B3-42C9-8417-ED39D0818EB6}" type="presOf" srcId="{3CABE00A-074A-4FA9-94C8-CF781633B780}" destId="{0F519B5B-7BB2-41FB-B1A6-87E110F481A1}" srcOrd="0" destOrd="1" presId="urn:microsoft.com/office/officeart/2005/8/layout/default"/>
    <dgm:cxn modelId="{23A1CEE1-7E05-475E-8003-5E86DF6569C6}" srcId="{9B28A217-FB55-424D-9998-B8A515349E8C}" destId="{C5B471A3-DA2F-4722-8687-23A5002A86F1}" srcOrd="1" destOrd="0" parTransId="{A577C0E1-EF41-4FA4-A9C4-319030035EA2}" sibTransId="{D9E4A2EA-4F22-4E63-84C9-1CA160438641}"/>
    <dgm:cxn modelId="{F3F060E8-B4D1-4DED-8939-34B77D2B751A}" srcId="{C5B471A3-DA2F-4722-8687-23A5002A86F1}" destId="{3CABE00A-074A-4FA9-94C8-CF781633B780}" srcOrd="0" destOrd="0" parTransId="{0FE206F6-4A18-4233-B466-16E51164611F}" sibTransId="{B9B586BF-3B13-42AE-B81A-35B27EE9063B}"/>
    <dgm:cxn modelId="{0E1EF9B4-EEF0-4D9D-BC6C-1E802FB28E29}" type="presParOf" srcId="{E77D33AF-5A70-4454-A23C-2662063D51D3}" destId="{E9869A86-3903-47F5-B041-CD019AF5D1B9}" srcOrd="0" destOrd="0" presId="urn:microsoft.com/office/officeart/2005/8/layout/default"/>
    <dgm:cxn modelId="{D2F309D8-D8CF-4338-B088-C877AE902AFB}" type="presParOf" srcId="{E77D33AF-5A70-4454-A23C-2662063D51D3}" destId="{EE25E4EC-7738-4668-B1AC-069F263C3C91}" srcOrd="1" destOrd="0" presId="urn:microsoft.com/office/officeart/2005/8/layout/default"/>
    <dgm:cxn modelId="{5F427ED8-E38E-4B8D-8EFF-69343461A03A}" type="presParOf" srcId="{E77D33AF-5A70-4454-A23C-2662063D51D3}" destId="{0F519B5B-7BB2-41FB-B1A6-87E110F481A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DBC31-DCC9-4041-B3FA-2ABF989D62FB}">
      <dsp:nvSpPr>
        <dsp:cNvPr id="0" name=""/>
        <dsp:cNvSpPr/>
      </dsp:nvSpPr>
      <dsp:spPr>
        <a:xfrm>
          <a:off x="0" y="5028"/>
          <a:ext cx="7886956" cy="1071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802B5-5119-4DD2-A2F5-745FA8FF8FFE}">
      <dsp:nvSpPr>
        <dsp:cNvPr id="0" name=""/>
        <dsp:cNvSpPr/>
      </dsp:nvSpPr>
      <dsp:spPr>
        <a:xfrm>
          <a:off x="324007" y="246026"/>
          <a:ext cx="589105" cy="589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74E26B-91F4-4FD3-AADD-2414DCD7CA21}">
      <dsp:nvSpPr>
        <dsp:cNvPr id="0" name=""/>
        <dsp:cNvSpPr/>
      </dsp:nvSpPr>
      <dsp:spPr>
        <a:xfrm>
          <a:off x="1237120" y="5028"/>
          <a:ext cx="6649835" cy="107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58" tIns="113358" rIns="113358" bIns="113358" numCol="1" spcCol="1270" anchor="ctr" anchorCtr="0">
          <a:noAutofit/>
        </a:bodyPr>
        <a:lstStyle/>
        <a:p>
          <a:pPr marL="0" lvl="0" indent="0" algn="l" defTabSz="844550">
            <a:lnSpc>
              <a:spcPct val="100000"/>
            </a:lnSpc>
            <a:spcBef>
              <a:spcPct val="0"/>
            </a:spcBef>
            <a:spcAft>
              <a:spcPct val="35000"/>
            </a:spcAft>
            <a:buNone/>
          </a:pPr>
          <a:r>
            <a:rPr lang="en-US" sz="1900" kern="1200" dirty="0"/>
            <a:t>Top 3 ideas were picked from brainstorming</a:t>
          </a:r>
          <a:endParaRPr lang="en-US" sz="1900" b="0" i="0" u="none" strike="noStrike" kern="1200" cap="none" baseline="0" noProof="0" dirty="0">
            <a:solidFill>
              <a:srgbClr val="010000"/>
            </a:solidFill>
            <a:latin typeface="Avenir Next LT Pro"/>
          </a:endParaRPr>
        </a:p>
      </dsp:txBody>
      <dsp:txXfrm>
        <a:off x="1237120" y="5028"/>
        <a:ext cx="6649835" cy="1071100"/>
      </dsp:txXfrm>
    </dsp:sp>
    <dsp:sp modelId="{664C16CC-57B1-4B29-91BB-27C1E8595872}">
      <dsp:nvSpPr>
        <dsp:cNvPr id="0" name=""/>
        <dsp:cNvSpPr/>
      </dsp:nvSpPr>
      <dsp:spPr>
        <a:xfrm>
          <a:off x="0" y="1343903"/>
          <a:ext cx="7886956" cy="1071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B0734-FEB7-4FE1-BDBF-478C2DBF9957}">
      <dsp:nvSpPr>
        <dsp:cNvPr id="0" name=""/>
        <dsp:cNvSpPr/>
      </dsp:nvSpPr>
      <dsp:spPr>
        <a:xfrm>
          <a:off x="324007" y="1584901"/>
          <a:ext cx="589105" cy="589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4C785-396A-4A29-98D2-531D7587E675}">
      <dsp:nvSpPr>
        <dsp:cNvPr id="0" name=""/>
        <dsp:cNvSpPr/>
      </dsp:nvSpPr>
      <dsp:spPr>
        <a:xfrm>
          <a:off x="1237120" y="1343903"/>
          <a:ext cx="6649835" cy="107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58" tIns="113358" rIns="113358" bIns="11335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Avenir Next LT Pro"/>
            </a:rPr>
            <a:t>Push Notification with relevant line info</a:t>
          </a:r>
        </a:p>
      </dsp:txBody>
      <dsp:txXfrm>
        <a:off x="1237120" y="1343903"/>
        <a:ext cx="6649835" cy="1071100"/>
      </dsp:txXfrm>
    </dsp:sp>
    <dsp:sp modelId="{D7791416-8CE3-4825-9070-05C497998EF5}">
      <dsp:nvSpPr>
        <dsp:cNvPr id="0" name=""/>
        <dsp:cNvSpPr/>
      </dsp:nvSpPr>
      <dsp:spPr>
        <a:xfrm>
          <a:off x="0" y="2682779"/>
          <a:ext cx="7886956" cy="1071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086C4-B669-4491-B5C1-393504D52A1F}">
      <dsp:nvSpPr>
        <dsp:cNvPr id="0" name=""/>
        <dsp:cNvSpPr/>
      </dsp:nvSpPr>
      <dsp:spPr>
        <a:xfrm>
          <a:off x="324007" y="2923776"/>
          <a:ext cx="589105" cy="589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A17D2-F60C-4C3D-84FC-04DD5BA2BCA6}">
      <dsp:nvSpPr>
        <dsp:cNvPr id="0" name=""/>
        <dsp:cNvSpPr/>
      </dsp:nvSpPr>
      <dsp:spPr>
        <a:xfrm>
          <a:off x="1237120" y="2682779"/>
          <a:ext cx="6649835" cy="107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58" tIns="113358" rIns="113358" bIns="113358" numCol="1" spcCol="1270" anchor="ctr" anchorCtr="0">
          <a:noAutofit/>
        </a:bodyPr>
        <a:lstStyle/>
        <a:p>
          <a:pPr marL="0" lvl="0" indent="0" algn="l" defTabSz="844550">
            <a:lnSpc>
              <a:spcPct val="100000"/>
            </a:lnSpc>
            <a:spcBef>
              <a:spcPct val="0"/>
            </a:spcBef>
            <a:spcAft>
              <a:spcPct val="35000"/>
            </a:spcAft>
            <a:buNone/>
          </a:pPr>
          <a:r>
            <a:rPr lang="en-US" sz="1900" kern="1200" dirty="0"/>
            <a:t>Common questions and general info before joining line</a:t>
          </a:r>
        </a:p>
      </dsp:txBody>
      <dsp:txXfrm>
        <a:off x="1237120" y="2682779"/>
        <a:ext cx="6649835" cy="1071100"/>
      </dsp:txXfrm>
    </dsp:sp>
    <dsp:sp modelId="{AF0E8A8F-0918-4F75-87D1-EFD8FF9CB996}">
      <dsp:nvSpPr>
        <dsp:cNvPr id="0" name=""/>
        <dsp:cNvSpPr/>
      </dsp:nvSpPr>
      <dsp:spPr>
        <a:xfrm>
          <a:off x="0" y="4021654"/>
          <a:ext cx="7886956" cy="1071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498B-2E3F-4603-A5A8-D78EBD922796}">
      <dsp:nvSpPr>
        <dsp:cNvPr id="0" name=""/>
        <dsp:cNvSpPr/>
      </dsp:nvSpPr>
      <dsp:spPr>
        <a:xfrm>
          <a:off x="324007" y="4262652"/>
          <a:ext cx="589105" cy="589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B36FC-12A7-4242-B123-20B00201B56D}">
      <dsp:nvSpPr>
        <dsp:cNvPr id="0" name=""/>
        <dsp:cNvSpPr/>
      </dsp:nvSpPr>
      <dsp:spPr>
        <a:xfrm>
          <a:off x="1237120" y="4021654"/>
          <a:ext cx="6649835" cy="107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58" tIns="113358" rIns="113358" bIns="113358" numCol="1" spcCol="1270" anchor="ctr" anchorCtr="0">
          <a:noAutofit/>
        </a:bodyPr>
        <a:lstStyle/>
        <a:p>
          <a:pPr marL="0" lvl="0" indent="0" algn="l" defTabSz="844550">
            <a:lnSpc>
              <a:spcPct val="100000"/>
            </a:lnSpc>
            <a:spcBef>
              <a:spcPct val="0"/>
            </a:spcBef>
            <a:spcAft>
              <a:spcPct val="35000"/>
            </a:spcAft>
            <a:buNone/>
          </a:pPr>
          <a:r>
            <a:rPr lang="en-US" sz="1900" kern="1200" dirty="0"/>
            <a:t>Display map, queue position, </a:t>
          </a:r>
          <a:r>
            <a:rPr lang="en-US" sz="1900" kern="1200" dirty="0" err="1"/>
            <a:t>est</a:t>
          </a:r>
          <a:r>
            <a:rPr lang="en-US" sz="1900" kern="1200" dirty="0"/>
            <a:t> wait time while in line</a:t>
          </a:r>
        </a:p>
      </dsp:txBody>
      <dsp:txXfrm>
        <a:off x="1237120" y="4021654"/>
        <a:ext cx="6649835" cy="1071100"/>
      </dsp:txXfrm>
    </dsp:sp>
    <dsp:sp modelId="{327D6454-4096-4D30-8BAC-45EBA075BAB5}">
      <dsp:nvSpPr>
        <dsp:cNvPr id="0" name=""/>
        <dsp:cNvSpPr/>
      </dsp:nvSpPr>
      <dsp:spPr>
        <a:xfrm>
          <a:off x="0" y="5360530"/>
          <a:ext cx="7886956" cy="1071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1A5C0-307E-40B5-AB11-E4D7906BA6A0}">
      <dsp:nvSpPr>
        <dsp:cNvPr id="0" name=""/>
        <dsp:cNvSpPr/>
      </dsp:nvSpPr>
      <dsp:spPr>
        <a:xfrm>
          <a:off x="324007" y="5601527"/>
          <a:ext cx="589105" cy="5891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D3B7E-749D-4AE8-9FB0-88E69B364CAF}">
      <dsp:nvSpPr>
        <dsp:cNvPr id="0" name=""/>
        <dsp:cNvSpPr/>
      </dsp:nvSpPr>
      <dsp:spPr>
        <a:xfrm>
          <a:off x="1237120" y="5360530"/>
          <a:ext cx="6649835" cy="107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58" tIns="113358" rIns="113358" bIns="113358" numCol="1" spcCol="1270" anchor="ctr" anchorCtr="0">
          <a:noAutofit/>
        </a:bodyPr>
        <a:lstStyle/>
        <a:p>
          <a:pPr marL="0" lvl="0" indent="0" algn="l" defTabSz="844550">
            <a:lnSpc>
              <a:spcPct val="100000"/>
            </a:lnSpc>
            <a:spcBef>
              <a:spcPct val="0"/>
            </a:spcBef>
            <a:spcAft>
              <a:spcPct val="35000"/>
            </a:spcAft>
            <a:buNone/>
          </a:pPr>
          <a:r>
            <a:rPr lang="en-US" sz="1900" kern="1200" dirty="0"/>
            <a:t>Notification idea was chosen for the story board</a:t>
          </a:r>
        </a:p>
      </dsp:txBody>
      <dsp:txXfrm>
        <a:off x="1237120" y="5360530"/>
        <a:ext cx="6649835" cy="1071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A0DA3-C06E-476D-9DED-4CC9E5598EEE}">
      <dsp:nvSpPr>
        <dsp:cNvPr id="0" name=""/>
        <dsp:cNvSpPr/>
      </dsp:nvSpPr>
      <dsp:spPr>
        <a:xfrm>
          <a:off x="0" y="511"/>
          <a:ext cx="11033029" cy="11966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1D3C1-C09E-461A-8E49-CA063BD7C896}">
      <dsp:nvSpPr>
        <dsp:cNvPr id="0" name=""/>
        <dsp:cNvSpPr/>
      </dsp:nvSpPr>
      <dsp:spPr>
        <a:xfrm>
          <a:off x="361980" y="269753"/>
          <a:ext cx="658146" cy="658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43A72-2FEF-48F9-8D42-3271727C9DEF}">
      <dsp:nvSpPr>
        <dsp:cNvPr id="0" name=""/>
        <dsp:cNvSpPr/>
      </dsp:nvSpPr>
      <dsp:spPr>
        <a:xfrm>
          <a:off x="1382108" y="511"/>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100000"/>
            </a:lnSpc>
            <a:spcBef>
              <a:spcPct val="0"/>
            </a:spcBef>
            <a:spcAft>
              <a:spcPct val="35000"/>
            </a:spcAft>
            <a:buNone/>
          </a:pPr>
          <a:r>
            <a:rPr lang="en-US" sz="2300" kern="1200"/>
            <a:t>Need to consider large number of interacting elements in our design.  Important to consider the flow between each page</a:t>
          </a:r>
        </a:p>
      </dsp:txBody>
      <dsp:txXfrm>
        <a:off x="1382108" y="511"/>
        <a:ext cx="9650920" cy="1196630"/>
      </dsp:txXfrm>
    </dsp:sp>
    <dsp:sp modelId="{B324CC94-38C5-4E8B-912E-2639730D8398}">
      <dsp:nvSpPr>
        <dsp:cNvPr id="0" name=""/>
        <dsp:cNvSpPr/>
      </dsp:nvSpPr>
      <dsp:spPr>
        <a:xfrm>
          <a:off x="0" y="1496299"/>
          <a:ext cx="11033029" cy="11966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FFDF2-16A5-43F0-B1B1-DBF7429FB9AB}">
      <dsp:nvSpPr>
        <dsp:cNvPr id="0" name=""/>
        <dsp:cNvSpPr/>
      </dsp:nvSpPr>
      <dsp:spPr>
        <a:xfrm>
          <a:off x="361980" y="1765541"/>
          <a:ext cx="658146" cy="65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F0E130-6B04-432D-95C0-CFCF02F6225E}">
      <dsp:nvSpPr>
        <dsp:cNvPr id="0" name=""/>
        <dsp:cNvSpPr/>
      </dsp:nvSpPr>
      <dsp:spPr>
        <a:xfrm>
          <a:off x="1382108" y="1496299"/>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100000"/>
            </a:lnSpc>
            <a:spcBef>
              <a:spcPct val="0"/>
            </a:spcBef>
            <a:spcAft>
              <a:spcPct val="35000"/>
            </a:spcAft>
            <a:buNone/>
          </a:pPr>
          <a:r>
            <a:rPr lang="en-US" sz="2300" kern="1200"/>
            <a:t>How to effectively lay out a page on a small phone screen.  Minimized info on the page to only most urgent</a:t>
          </a:r>
        </a:p>
      </dsp:txBody>
      <dsp:txXfrm>
        <a:off x="1382108" y="1496299"/>
        <a:ext cx="9650920" cy="1196630"/>
      </dsp:txXfrm>
    </dsp:sp>
    <dsp:sp modelId="{BC5E2E16-5690-4F29-816C-385540443066}">
      <dsp:nvSpPr>
        <dsp:cNvPr id="0" name=""/>
        <dsp:cNvSpPr/>
      </dsp:nvSpPr>
      <dsp:spPr>
        <a:xfrm>
          <a:off x="0" y="2992087"/>
          <a:ext cx="11033029" cy="11966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905A6-DB4F-4642-B706-D2DFBDE1D25F}">
      <dsp:nvSpPr>
        <dsp:cNvPr id="0" name=""/>
        <dsp:cNvSpPr/>
      </dsp:nvSpPr>
      <dsp:spPr>
        <a:xfrm>
          <a:off x="361980" y="3261329"/>
          <a:ext cx="658146" cy="658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4DEFFE-9162-4155-8566-DEA3F52CCF5D}">
      <dsp:nvSpPr>
        <dsp:cNvPr id="0" name=""/>
        <dsp:cNvSpPr/>
      </dsp:nvSpPr>
      <dsp:spPr>
        <a:xfrm>
          <a:off x="1382108" y="2992087"/>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1022350">
            <a:lnSpc>
              <a:spcPct val="100000"/>
            </a:lnSpc>
            <a:spcBef>
              <a:spcPct val="0"/>
            </a:spcBef>
            <a:spcAft>
              <a:spcPct val="35000"/>
            </a:spcAft>
            <a:buNone/>
          </a:pPr>
          <a:r>
            <a:rPr lang="en-US" sz="2300" kern="1200" dirty="0" err="1"/>
            <a:t>Colour</a:t>
          </a:r>
          <a:r>
            <a:rPr lang="en-US" sz="2300" kern="1200" dirty="0"/>
            <a:t> and icon design are important. Lo-fi was looking dull so we added some random </a:t>
          </a:r>
          <a:r>
            <a:rPr lang="en-US" sz="2300" kern="1200" dirty="0" err="1"/>
            <a:t>colour</a:t>
          </a:r>
          <a:r>
            <a:rPr lang="en-US" sz="2300" kern="1200" dirty="0"/>
            <a:t> combination to make clear distinctions.</a:t>
          </a:r>
        </a:p>
      </dsp:txBody>
      <dsp:txXfrm>
        <a:off x="1382108" y="2992087"/>
        <a:ext cx="9650920" cy="11966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69A86-3903-47F5-B041-CD019AF5D1B9}">
      <dsp:nvSpPr>
        <dsp:cNvPr id="0" name=""/>
        <dsp:cNvSpPr/>
      </dsp:nvSpPr>
      <dsp:spPr>
        <a:xfrm>
          <a:off x="1346" y="184859"/>
          <a:ext cx="5252540" cy="42359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Was Learned</a:t>
          </a:r>
        </a:p>
        <a:p>
          <a:pPr marL="228600" lvl="1" indent="-228600" algn="l" defTabSz="1155700">
            <a:lnSpc>
              <a:spcPct val="90000"/>
            </a:lnSpc>
            <a:spcBef>
              <a:spcPct val="0"/>
            </a:spcBef>
            <a:spcAft>
              <a:spcPct val="15000"/>
            </a:spcAft>
            <a:buChar char="•"/>
          </a:pPr>
          <a:r>
            <a:rPr lang="en-US" sz="2600" kern="1200"/>
            <a:t>Student perspective allowed for familiarity in completing sub tasks</a:t>
          </a:r>
        </a:p>
        <a:p>
          <a:pPr marL="228600" lvl="1" indent="-228600" algn="l" defTabSz="1155700">
            <a:lnSpc>
              <a:spcPct val="90000"/>
            </a:lnSpc>
            <a:spcBef>
              <a:spcPct val="0"/>
            </a:spcBef>
            <a:spcAft>
              <a:spcPct val="15000"/>
            </a:spcAft>
            <a:buChar char="•"/>
          </a:pPr>
          <a:r>
            <a:rPr lang="en-US" sz="2600" kern="1200" dirty="0"/>
            <a:t>Finding FAQ page of a line was not clear</a:t>
          </a:r>
        </a:p>
        <a:p>
          <a:pPr marL="228600" lvl="1" indent="-228600" algn="l" defTabSz="1155700">
            <a:lnSpc>
              <a:spcPct val="90000"/>
            </a:lnSpc>
            <a:spcBef>
              <a:spcPct val="0"/>
            </a:spcBef>
            <a:spcAft>
              <a:spcPct val="15000"/>
            </a:spcAft>
            <a:buChar char="•"/>
          </a:pPr>
          <a:r>
            <a:rPr lang="en-US" sz="2600" kern="1200" dirty="0"/>
            <a:t>Student not that motivated to browse over many queues</a:t>
          </a:r>
        </a:p>
      </dsp:txBody>
      <dsp:txXfrm>
        <a:off x="1346" y="184859"/>
        <a:ext cx="5252540" cy="4235995"/>
      </dsp:txXfrm>
    </dsp:sp>
    <dsp:sp modelId="{0F519B5B-7BB2-41FB-B1A6-87E110F481A1}">
      <dsp:nvSpPr>
        <dsp:cNvPr id="0" name=""/>
        <dsp:cNvSpPr/>
      </dsp:nvSpPr>
      <dsp:spPr>
        <a:xfrm>
          <a:off x="5779141" y="184859"/>
          <a:ext cx="5252540" cy="4235995"/>
        </a:xfrm>
        <a:prstGeom prst="rect">
          <a:avLst/>
        </a:prstGeom>
        <a:solidFill>
          <a:schemeClr val="accent2">
            <a:hueOff val="2010510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was Changed</a:t>
          </a:r>
        </a:p>
        <a:p>
          <a:pPr marL="228600" lvl="1" indent="-228600" algn="l" defTabSz="1155700">
            <a:lnSpc>
              <a:spcPct val="90000"/>
            </a:lnSpc>
            <a:spcBef>
              <a:spcPct val="0"/>
            </a:spcBef>
            <a:spcAft>
              <a:spcPct val="15000"/>
            </a:spcAft>
            <a:buChar char="•"/>
          </a:pPr>
          <a:r>
            <a:rPr lang="en-US" sz="2600" kern="1200"/>
            <a:t>Added “need help?” feature to help with the FAQ uncertainty</a:t>
          </a:r>
        </a:p>
        <a:p>
          <a:pPr marL="228600" lvl="1" indent="-228600" algn="l" defTabSz="1155700">
            <a:lnSpc>
              <a:spcPct val="90000"/>
            </a:lnSpc>
            <a:spcBef>
              <a:spcPct val="0"/>
            </a:spcBef>
            <a:spcAft>
              <a:spcPct val="15000"/>
            </a:spcAft>
            <a:buChar char="•"/>
          </a:pPr>
          <a:r>
            <a:rPr lang="en-US" sz="2600" kern="1200"/>
            <a:t>Default sorting of queues to browse based on most relevant</a:t>
          </a:r>
        </a:p>
        <a:p>
          <a:pPr marL="228600" lvl="1" indent="-228600" algn="l" defTabSz="1155700">
            <a:lnSpc>
              <a:spcPct val="90000"/>
            </a:lnSpc>
            <a:spcBef>
              <a:spcPct val="0"/>
            </a:spcBef>
            <a:spcAft>
              <a:spcPct val="15000"/>
            </a:spcAft>
            <a:buChar char="•"/>
          </a:pPr>
          <a:r>
            <a:rPr lang="en-US" sz="2600" kern="1200" dirty="0"/>
            <a:t>Set “notifications” to on by default, allowing the option to change it manually later</a:t>
          </a:r>
        </a:p>
      </dsp:txBody>
      <dsp:txXfrm>
        <a:off x="5779141" y="184859"/>
        <a:ext cx="5252540" cy="42359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58"/>
    </inkml:context>
    <inkml:brush xml:id="br0">
      <inkml:brushProperty name="width" value="0.1" units="cm"/>
      <inkml:brushProperty name="height" value="0.1" units="cm"/>
    </inkml:brush>
  </inkml:definitions>
  <inkml:trace contextRef="#ctx0" brushRef="#br0">15878 11963 16383 0 0,'-5'0'0'0'0,"-6"0"0"0"0,-7-5 0 0 0,-5-2 0 0 0,-8 1 0 0 0,-4-4 0 0 0,-6-10 0 0 0,-1-7 0 0 0,7-3 0 0 0,-1-7 0 0 0,-4-1 0 0 0,-10-5 0 0 0,-1-5 0 0 0,-2-4 0 0 0,-2 2 0 0 0,-1 5 0 0 0,-2-1 0 0 0,0-1 0 0 0,0-8 0 0 0,0 0 0 0 0,4 0 0 0 0,3 4 0 0 0,-1 2 0 0 0,-6-2 0 0 0,-3 3 0 0 0,-1 1 0 0 0,5 2 0 0 0,2 0 0 0 0,1-3 0 0 0,0 2 0 0 0,4-1 0 0 0,0 3 0 0 0,5 3 0 0 0,-1-1 0 0 0,8 3 0 0 0,0-4 0 0 0,2 2 0 0 0,2 3 0 0 0,2 2 0 0 0,2 3 0 0 0,0-3 0 0 0,1 0 0 0 0,0-4 0 0 0,6 0 0 0 0,0 6 0 0 0,1 0 0 0 0,-2-4 0 0 0,-1-6 0 0 0,-2-1 0 0 0,0-1 0 0 0,-2-4 0 0 0,5-3 0 0 0,1-2 0 0 0,0 3 0 0 0,-1 1 0 0 0,-2-1 0 0 0,-1-2 0 0 0,0-1 0 0 0,-7-1 0 0 0,-2-1 0 0 0,1-1 0 0 0,-4 0 0 0 0,-1-1 0 0 0,3 1 0 0 0,1-5 0 0 0,3-2 0 0 0,7 1 0 0 0,2 11 0 0 0,6 4 0 0 0,6 6 0 0 0,0 1 0 0 0,2-3 0 0 0,-2 1 0 0 0,0 4 0 0 0,4-2 0 0 0,1-3 0 0 0,-1 1 0 0 0,-1-2 0 0 0,2-3 0 0 0,-3-3 0 0 0,1-3 0 0 0,1-1 0 0 0,2-2 0 0 0,2 0 0 0 0,-2 0 0 0 0,-2-1 0 0 0,2 1 0 0 0,1-1 0 0 0,2 6 0 0 0,1 1 0 0 0,6 0 0 0 0,7-5 0 0 0,7-4 0 0 0,5-1 0 0 0,-1 0 0 0 0,0 1 0 0 0,-3 0 0 0 0,0 2 0 0 0,2 0 0 0 0,-4 1 0 0 0,2 0 0 0 0,1 0 0 0 0,3 0 0 0 0,-2 1 0 0 0,4 4 0 0 0,4 1 0 0 0,-4 1 0 0 0,-1-2 0 0 0,1-2 0 0 0,-5 0 0 0 0,0-2 0 0 0,-3-1 0 0 0,-1 0 0 0 0,3 0 0 0 0,8 0 0 0 0,4 0 0 0 0,1-1 0 0 0,1 1 0 0 0,-5 0 0 0 0,2 0 0 0 0,1 0 0 0 0,0 0 0 0 0,0 0 0 0 0,0 0 0 0 0,-1 5 0 0 0,-1 6 0 0 0,-5 7 0 0 0,-1 5 0 0 0,-5 3 0 0 0,-1 3 0 0 0,2 1 0 0 0,3-5 0 0 0,-3-6 0 0 0,1-7 0 0 0,1 0 0 0 0,3-2 0 0 0,2-3 0 0 0,6-3 0 0 0,3-1 0 0 0,0 2 0 0 0,-1 2 0 0 0,4-1 0 0 0,0-2 0 0 0,4 0 0 0 0,4 2 0 0 0,0 2 0 0 0,-4 8 0 0 0,-3 7 0 0 0,-4 4 0 0 0,-8 3 0 0 0,-3 6 0 0 0,-1 2 0 0 0,0-1 0 0 0,7 3 0 0 0,2-5 0 0 0,2-3 0 0 0,-1 2 0 0 0,-6 1 0 0 0,-7-1 0 0 0,2-2 0 0 0,3 0 0 0 0,7-2 0 0 0,3 0 0 0 0,0-1 0 0 0,0 0 0 0 0,-7 0 0 0 0,2 0 0 0 0,1-1 0 0 0,5-4 0 0 0,6-6 0 0 0,1 3 0 0 0,-2-2 0 0 0,2 6 0 0 0,4-1 0 0 0,3 4 0 0 0,3-1 0 0 0,3-1 0 0 0,1 4 0 0 0,1 4 0 0 0,1-1 0 0 0,-5 0 0 0 0,-7-1 0 0 0,-1 4 0 0 0,-4 6 0 0 0,-4 5 0 0 0,-4 5 0 0 0,-7-2 0 0 0,-3 1 0 0 0,-2 2 0 0 0,2 1 0 0 0,0-4 0 0 0,2 0 0 0 0,2 2 0 0 0,0-4 0 0 0,0 0 0 0 0,6-3 0 0 0,2 0 0 0 0,0 3 0 0 0,-2 3 0 0 0,-1 3 0 0 0,-2 1 0 0 0,-1 2 0 0 0,0 1 0 0 0,-1 1 0 0 0,0-6 0 0 0,-1-1 0 0 0,1 1 0 0 0,0 0 0 0 0,0 1 0 0 0,0 2 0 0 0,0-4 0 0 0,0-6 0 0 0,0-1 0 0 0,0 2 0 0 0,-5-2 0 0 0,-7 1-16383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7"/>
    </inkml:context>
    <inkml:brush xml:id="br0">
      <inkml:brushProperty name="width" value="0.1" units="cm"/>
      <inkml:brushProperty name="height" value="0.1" units="cm"/>
    </inkml:brush>
  </inkml:definitions>
  <inkml:trace contextRef="#ctx0" brushRef="#br0">14560 8432 16383 0 0,'0'-4'0'0'0,"5"-8"0"0"0,1-11 0 0 0,5-11 0 0 0,1-5 0 0 0,-2-6 0 0 0,-3 0 0 0 0,-2 13 0 0 0,-3 16 0 0 0,0 16 0 0 0,-2 13 0 0 0,0 14 0 0 0,-1 8 0 0 0,1 2 0 0 0,-1 0 0 0 0,1-1 0 0 0,0-2 0 0 0,0-2 0 0 0,-1-1 0 0 0,1-1 0 0 0,0-1 0 0 0,1 0 0 0 0,-6-6 0 0 0,-2-1 0 0 0,-4-4 0 0 0,-6-1 0 0 0,1 2 0 0 0,-2-2 0 0 0,1 0 0 0 0,0-1 0 0 0,2 0 0 0 0,-2 3 0 0 0,3 3 0 0 0,-1-3 0 0 0,-4 2 0 0 0,3 1 0 0 0,7-3 0 0 0,12-5 0 0 0,9-4 0 0 0,8-5 0 0 0,5-2 0 0 0,4-2 0 0 0,1-2 0 0 0,2 0 0 0 0,-1 1 0 0 0,-1-1 0 0 0,0 5 0 0 0,0 2 0 0 0,-10-5 0 0 0,-14-2 0 0 0,-13-2 0 0 0,-9-5 0 0 0,-8-1 0 0 0,-4 1 0 0 0,-3 2 0 0 0,4-3 0 0 0,7-5 0 0 0,7-5 0 0 0,5-4 0 0 0,5-4 0 0 0,2-1 0 0 0,6-1 0 0 0,3-1 0 0 0,-1 0 0 0 0,5 5 0 0 0,-1 2 0 0 0,3 0 0 0 0,4 3 0 0 0,-1 11 0 0 0,-4 12 0 0 0,-3 9 0 0 0,1 4 0 0 0,-2 4 0 0 0,4 3 0 0 0,-2 2 0 0 0,-1 3 0 0 0,-4 1 0 0 0,-2 0 0 0 0,3 1 0 0 0,5-5 0 0 0,1-2 0 0 0,3-5 0 0 0,4-5 0 0 0,-2 0 0 0 0,1-3 0 0 0,-3-7 0 0 0,-8-5 0 0 0,-7-6 0 0 0,-7-2 0 0 0,-3-5 0 0 0,-6 1 0 0 0,1-3 0 0 0,-3 2 0 0 0,2-1 0 0 0,3-3 0 0 0,4-4 0 0 0,-1 3 0 0 0,-5 4 0 0 0,-5 1 0 0 0,1-3 0 0 0,-1-3 0 0 0,3-3 0 0 0,3-2 0 0 0,10 3 0 0 0,4 1 0 0 0,8 4 0 0 0,7 5 0 0 0,6 4 0 0 0,-2 10 0 0 0,-3 9 0 0 0,0 2 0 0 0,-3 5 0 0 0,-3 4 0 0 0,-5 4 0 0 0,-2 2 0 0 0,-2 1 0 0 0,-2 2 0 0 0,-5 0 0 0 0,-3-1 0 0 0,1 1 0 0 0,-3-5 0 0 0,-6-7 0 0 0,-4-7 0 0 0,1 0 0 0 0,-2-2 0 0 0,-1-2 0 0 0,-3-3 0 0 0,-1-1 0 0 0,-2-2 0 0 0,0-6 0 0 0,-1-7 0 0 0,4-6 0 0 0,7-6 0 0 0,7-2 0 0 0,4-3 0 0 0,4-1 0 0 0,8 4 0 0 0,2 3 0 0 0,5 4 0 0 0,6 6 0 0 0,5-1 0 0 0,2 4 0 0 0,3 2 0 0 0,2 3 0 0 0,0 2 0 0 0,-5 7 0 0 0,-2 2 0 0 0,-4 6 0 0 0,-6 5 0 0 0,0 5 0 0 0,2 3 0 0 0,5-2 0 0 0,-3 0 0 0 0,2-4 0 0 0,-2-1 0 0 0,-5-12 0 0 0,-9-8 0 0 0,-10-14 0 0 0,-3-8 0 0 0,-6-6 0 0 0,-5 3 0 0 0,-3 6 0 0 0,-3 6 0 0 0,-2 6 0 0 0,0 4 0 0 0,-1 4 0 0 0,0 1 0 0 0,5 6 0 0 0,7 7 0 0 0,6 6 0 0 0,1 4 0 0 0,2 4 0 0 0,2-8 0 0 0,3-12 0 0 0,1-12 0 0 0,2-15 0 0 0,6-14 0 0 0,2-6 0 0 0,5-2 0 0 0,0 2 0 0 0,3 3 0 0 0,-1 3 0 0 0,-3 1 0 0 0,2 8 0 0 0,4 7 0 0 0,3 7 0 0 0,-1 10 0 0 0,-5 10 0 0 0,-3 9 0 0 0,-5 6 0 0 0,-3 4 0 0 0,-2 2 0 0 0,-1-4-16383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6T07:22:06.018"/>
    </inkml:context>
    <inkml:brush xml:id="br0">
      <inkml:brushProperty name="width" value="0.1" units="cm"/>
      <inkml:brushProperty name="height" value="0.1" units="cm"/>
    </inkml:brush>
  </inkml:definitions>
  <inkml:trace contextRef="#ctx0" brushRef="#br0">8758 6049 16383 0 0,'0'8'0'0'0,"0"12"0"0"0,8 10 0 0 0,3 9 0 0 0,0 5 0 0 0,6 5 0 0 0,0 10 0 0 0,6 3 0 0 0,-2 0 0 0 0,5-2 0 0 0,-2-3 0 0 0,3-4 0 0 0,-4-1 0 0 0,-4-2 0 0 0,1-9 0 0 0,-1-3 0 0 0,-5 0 0 0 0,4-6 0 0 0,-1-1 0 0 0,-4 4 0 0 0,5-5 0 0 0,-1 1 0 0 0,-3 4 0 0 0,4-5 0 0 0,-1 2 0 0 0,-3 3 0 0 0,4-4 0 0 0,-1 1 0 0 0,5-5 0 0 0,8 2 0 0 0,6-5 0 0 0,-3 2 0 0 0,11 6 0 0 0,-4 4 0 0 0,10 6 0 0 0,3 4 0 0 0,2-7 0 0 0,0-1 0 0 0,-2-6 0 0 0,0-2 0 0 0,-2-5 0 0 0,-9 2 0 0 0,-4-4 0 0 0,1 2 0 0 0,1-3 0 0 0,3-5 0 0 0,11-5 0 0 0,4-6 0 0 0,1-2 0 0 0,7-3 0 0 0,1-2 0 0 0,-3 0 0 0 0,-4 0 0 0 0,-3 0 0 0 0,-12-8 0 0 0,-6-3 0 0 0,1 1 0 0 0,0 3 0 0 0,2 2 0 0 0,3 2 0 0 0,1-6 0 0 0,2-2 0 0 0,10 1 0 0 0,2 3 0 0 0,0-6 0 0 0,-1 0 0 0 0,-4-7 0 0 0,7 1 0 0 0,9-5 0 0 0,1-7 0 0 0,-4 3 0 0 0,-4-3 0 0 0,-6 5 0 0 0,-11-2 0 0 0,1 4 0 0 0,3-2 0 0 0,0-5 0 0 0,8 3 0 0 0,2-1 0 0 0,0 3 0 0 0,-3-1 0 0 0,6-5 0 0 0,1 4 0 0 0,5-2 0 0 0,0-4 0 0 0,4-5 0 0 0,-2 6 0 0 0,-4 7 0 0 0,2 0 0 0 0,-2-3 0 0 0,-4 3 0 0 0,3-2 0 0 0,0-4 0 0 0,-5 2 0 0 0,5 8 0 0 0,0 7 0 0 0,-5-2 0 0 0,6 3 0 0 0,-2 2 0 0 0,5 5 0 0 0,0 3 0 0 0,-5 3 0 0 0,3 1 0 0 0,-1 2 0 0 0,12-1 0 0 0,2 1 0 0 0,-6 0 0 0 0,2-1 0 0 0,-5 1 0 0 0,-5-1 0 0 0,-7 0 0 0 0,3 0 0 0 0,0 0 0 0 0,-4 0 0 0 0,6 0 0 0 0,-1 0 0 0 0,-3 0 0 0 0,-3 0 0 0 0,-4 8 0 0 0,-2 3 0 0 0,-11 8 0 0 0,5 1 0 0 0,2 5 0 0 0,2 7 0 0 0,0-2 0 0 0,-1 2 0 0 0,1-4 0 0 0,-1-7 0 0 0,-8 1 0 0 0,4 6 0 0 0,4-3 0 0 0,2 4 0 0 0,-9 4 0 0 0,-3-3 0 0 0,-8 11 0 0 0,-1-3 0 0 0,2 10 0 0 0,4-4 0 0 0,-4 0 0 0 0,1-9 0 0 0,-6-1 0 0 0,-8 2 0 0 0,2 3 0 0 0,-3 3 0 0 0,3 3 0 0 0,-2 2 0 0 0,-4 2 0 0 0,-5 1 0 0 0,-4-1 0 0 0,-4 1 0 0 0,7-8 0 0 0,1-21 0 0 0,-2-29 0 0 0,-1-22 0 0 0,6-15 0 0 0,0-16 0 0 0,-2-6 0 0 0,5 0 0 0 0,0-6 0 0 0,6 2 0 0 0,-2 4 0 0 0,4 6 0 0 0,-1 4 0 0 0,2 3 0 0 0,-2 4 0 0 0,2 9 0 0 0,-2 3 0 0 0,2 9 0 0 0,6 9 0 0 0,5 8 0 0 0,5-3 0 0 0,4 2 0 0 0,2 3 0 0 0,2-6 0 0 0,0 1 0 0 0,0 2 0 0 0,1 4 0 0 0,-1 3 0 0 0,-1 2 0 0 0,1 3 0 0 0,-1 1 0 0 0,9 0 0 0 0,2 1 0 0 0,0-1 0 0 0,6 1 0 0 0,1-1 0 0 0,-4 1 0 0 0,-3-1 0 0 0,4 8 0 0 0,9 3 0 0 0,0 0 0 0 0,-13 6 0 0 0,-8 0 0 0 0,-4 6 0 0 0,-2-1 0 0 0,7-5 0 0 0,4-5 0 0 0,0-4 0 0 0,8 5 0 0 0,0 8 0 0 0,-2 0 0 0 0,5-2 0 0 0,8 3 0 0 0,-1 6 0 0 0,-5-1 0 0 0,-6-5 0 0 0,-5-7 0 0 0,-4 2 0 0 0,-4 8 0 0 0,-2-2 0 0 0,8-3 0 0 0,2 2 0 0 0,0 6 0 0 0,6-2 0 0 0,1 4 0 0 0,-3-4 0 0 0,5 2 0 0 0,-1-4 0 0 0,-3-5 0 0 0,4-7 0 0 0,-1 3 0 0 0,-4 0 0 0 0,4-4 0 0 0,0-3 0 0 0,-4 6 0 0 0,-4-1 0 0 0,-4-1 0 0 0,6-3 0 0 0,1-4 0 0 0,-3-2 0 0 0,7-1 0 0 0,0 6 0 0 0,-3 3 0 0 0,4-1 0 0 0,0-2 0 0 0,5-2 0 0 0,-2-3 0 0 0,-4-1 0 0 0,-5-2 0 0 0,-4 0 0 0 0,-4 0 0 0 0,-2 0 0 0 0,6-1 0 0 0,3 1 0 0 0,-1 0 0 0 0,-2-9 0 0 0,-3-2 0 0 0,-1 0 0 0 0,-2 3 0 0 0,-2-7 0 0 0,1 0 0 0 0,-1 3 0 0 0,-1-6 0 0 0,9 1 0 0 0,3-6 0 0 0,0-6 0 0 0,-2 1 0 0 0,-3 5 0 0 0,6-1 0 0 0,2-6 0 0 0,-3 3 0 0 0,7-3 0 0 0,-1-4 0 0 0,-3 4 0 0 0,5-2 0 0 0,-10-4 0 0 0,3 4 0 0 0,-2 0 0 0 0,-1-4 0 0 0,-3 5 0 0 0,-11-1 0 0 0,5 5 0 0 0,1 7 0 0 0,1-10 0 0 0,9-8 0 0 0,-6-6 0 0 0,-4 5 0 0 0,-2 0 0 0 0,-1-1 0 0 0,-8-3 0 0 0,6-2 0 0 0,3-10 0 0 0,3-4 0 0 0,0-1 0 0 0,-8 2 0 0 0,-3 3 0 0 0,-1 1 0 0 0,-5 2 0 0 0,-2-6 0 0 0,3-3 0 0 0,-5 2 0 0 0,-7 1 0 0 0,-8 3 0 0 0,-6 11-16383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59"/>
    </inkml:context>
    <inkml:brush xml:id="br0">
      <inkml:brushProperty name="width" value="0.1" units="cm"/>
      <inkml:brushProperty name="height" value="0.1" units="cm"/>
    </inkml:brush>
  </inkml:definitions>
  <inkml:trace contextRef="#ctx0" brushRef="#br0">14938 9107 16383 0 0,'0'-5'0'0'0,"-5"-6"0"0"0,-6-7 0 0 0,-7-5 0 0 0,0-3 0 0 0,3-3 0 0 0,5-1 0 0 0,3 0 0 0 0,3 0 0 0 0,-3 0 0 0 0,0 0 0 0 0,2 0 0 0 0,0 1 0 0 0,-2 0 0 0 0,-2 0 0 0 0,-3 5 0 0 0,1 2 0 0 0,1-1 0 0 0,3-1 0 0 0,3-1 0 0 0,1-2 0 0 0,2-1 0 0 0,1 0 0 0 0,0-1 0 0 0,-4 4 0 0 0,-2 3 0 0 0,0-1 0 0 0,-4-2 0 0 0,0 0 0 0 0,2-2 0 0 0,-3-1 0 0 0,0 0 0 0 0,3-1 0 0 0,-3-1 0 0 0,1 1 0 0 0,-4-5 0 0 0,2-2 0 0 0,2 1 0 0 0,-2 1 0 0 0,1 1 0 0 0,-2 7 0 0 0,1 7-16383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0"/>
    </inkml:context>
    <inkml:brush xml:id="br0">
      <inkml:brushProperty name="width" value="0.1" units="cm"/>
      <inkml:brushProperty name="height" value="0.1" units="cm"/>
    </inkml:brush>
  </inkml:definitions>
  <inkml:trace contextRef="#ctx0" brushRef="#br0">15312 8728 16383 0 0,'-5'0'0'0'0,"-6"0"0"0"0,-7 0 0 0 0,-5 0 0 0 0,2-5 0 0 0,-6-1 0 0 0,-3-1 0 0 0,-2 2 0 0 0,-5 2 0 0 0,-5-4 0 0 0,-2-1 0 0 0,2 1 0 0 0,4 2 0 0 0,-2 2 0 0 0,1 1 0 0 0,-3 1 0 0 0,1 1 0 0 0,3 0 0 0 0,-3 0 0 0 0,1 0 0 0 0,3 1 0 0 0,2-1 0 0 0,3 0 0 0 0,6 5 0 0 0,3 2 0 0 0,0-1 0 0 0,-1-1 0 0 0,0 3 0 0 0,-3 1 0 0 0,0 4 0 0 0,-1-1 0 0 0,-1-3 0 0 0,0-1 0 0 0,-1-4 0 0 0,1-2 0 0 0,0-1 0 0 0,0 0 0 0 0,0-2 0 0 0,-1 1 0 0 0,1-1 0 0 0,0 6 0 0 0,0 1 0 0 0,0 5 0 0 0,0 0 0 0 0,5 4 0 0 0,2-1 0 0 0,4-3-16383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1"/>
    </inkml:context>
    <inkml:brush xml:id="br0">
      <inkml:brushProperty name="width" value="0.1" units="cm"/>
      <inkml:brushProperty name="height" value="0.1" units="cm"/>
    </inkml:brush>
  </inkml:definitions>
  <inkml:trace contextRef="#ctx0" brushRef="#br0">13935 9216 16383 0 0,'5'0'0'0'0,"6"0"0"0"0,7 0 0 0 0,5-5 0 0 0,3-1 0 0 0,-2-5 0 0 0,-1-1 0 0 0,1 2 0 0 0,1-2 0 0 0,2-4 0 0 0,0 0 0 0 0,1-1 0 0 0,-4-4 0 0 0,-6-2 0 0 0,-2 2 0 0 0,-3 0 0 0 0,1 4 0 0 0,3-1 0 0 0,4-1 0 0 0,3 1 0 0 0,-3 0 0 0 0,1-2 0 0 0,1-3 0 0 0,1 2 0 0 0,-3 1 0 0 0,0 3 0 0 0,1 4 0 0 0,2 0 0 0 0,-3-3 0 0 0,-1-4 0 0 0,-3-3 0 0 0,-4-2 0 0 0,-1-3 0 0 0,-1-1 0 0 0,2 4 0 0 0,-1 2 0 0 0,2 0 0 0 0,-1-2 0 0 0,2 4 0 0 0,-1 1 0 0 0,1 3 0 0 0,-1 0 0 0 0,1 3 0 0 0,-1-1 0 0 0,-3-4 0 0 0,1-2 0 0 0,-2-4 0 0 0,-1-1 0 0 0,1 3 0 0 0,5 0 0 0 0,0 0 0 0 0,1 3 0 0 0,-1 1 0 0 0,-3-2 0 0 0,1 3 0 0 0,-2-1 0 0 0,3 3 0 0 0,-2 0 0 0 0,-2-3 0 0 0,-4-3 0 0 0,-2-3 0 0 0,-2 3-16383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2"/>
    </inkml:context>
    <inkml:brush xml:id="br0">
      <inkml:brushProperty name="width" value="0.1" units="cm"/>
      <inkml:brushProperty name="height" value="0.1" units="cm"/>
    </inkml:brush>
  </inkml:definitions>
  <inkml:trace contextRef="#ctx0" brushRef="#br0">14587 8070 16383 0 0,'0'0'-16383'0'0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3"/>
    </inkml:context>
    <inkml:brush xml:id="br0">
      <inkml:brushProperty name="width" value="0.1" units="cm"/>
      <inkml:brushProperty name="height" value="0.1" units="cm"/>
    </inkml:brush>
  </inkml:definitions>
  <inkml:trace contextRef="#ctx0" brushRef="#br0">14587 8070 16383 0 0,'0'0'-16383'0'0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4"/>
    </inkml:context>
    <inkml:brush xml:id="br0">
      <inkml:brushProperty name="width" value="0.1" units="cm"/>
      <inkml:brushProperty name="height" value="0.1" units="cm"/>
    </inkml:brush>
  </inkml:definitions>
  <inkml:trace contextRef="#ctx0" brushRef="#br0">14217 8888 16383 0 0,'5'0'0'0'0,"6"0"0"0"0,7 0 0 0 0,5 0 0 0 0,3 0 0 0 0,-2-5 0 0 0,-1-2 0 0 0,1-4 0 0 0,1 0 0 0 0,2 1 0 0 0,-5-2 0 0 0,0 0 0 0 0,1 3 0 0 0,-4-2 0 0 0,0-4 0 0 0,-3-5 0 0 0,0 1 0 0 0,-2 0 0 0 0,1 2 0 0 0,-1-1 0 0 0,1 3 0 0 0,3 4 0 0 0,-1-1 0 0 0,1 1 0 0 0,-2-2 0 0 0,-5-4 0 0 0,2-4 0 0 0,3-3 0 0 0,-1-3 0 0 0,2 4 0 0 0,-2 0 0 0 0,1-1 0 0 0,-2 0 0 0 0,-3-2 0 0 0,1-2 0 0 0,-1 0 0 0 0,-3-1 0 0 0,-2 0 0 0 0,-3 0 0 0 0,-1 0 0 0 0,-2 0 0 0 0,0 4-16383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5"/>
    </inkml:context>
    <inkml:brush xml:id="br0">
      <inkml:brushProperty name="width" value="0.1" units="cm"/>
      <inkml:brushProperty name="height" value="0.1" units="cm"/>
    </inkml:brush>
  </inkml:definitions>
  <inkml:trace contextRef="#ctx0" brushRef="#br0">14403 8789 16383 0 0,'5'-5'0'0'0,"6"-1"0"0"0,2-5 0 0 0,3-6 0 0 0,4-4 0 0 0,4 1 0 0 0,2 4 0 0 0,-3-1 0 0 0,0-6 0 0 0,0 0 0 0 0,-3-1 0 0 0,-6-1 0 0 0,-4-2 0 0 0,0 0 0 0 0,4-1 0 0 0,-1-1 0 0 0,-2 0 0 0 0,2 4 0 0 0,-2 3 0 0 0,3 4 0 0 0,-2 0 0 0 0,-2-1 0 0 0,-3-3 0 0 0,2 3 0 0 0,0-1 0 0 0,3-2 0 0 0,-1-1 0 0 0,-1-3 0 0 0,-4-1 0 0 0,-1 13 0 0 0,-3 20 0 0 0,-1 13 0 0 0,-1 8 0 0 0,-1 5 0 0 0,1 2 0 0 0,-1 0 0 0 0,1-1 0 0 0,0-1 0 0 0,0-2 0 0 0,-1 0 0 0 0,1 0 0 0 0,0-1 0 0 0,0 0 0 0 0,5-5 0 0 0,2-2 0 0 0,-1 1 0 0 0,4-5 0 0 0,5 1 0 0 0,0 2 0 0 0,-2 1 0 0 0,1-2 0 0 0,-2 1 0 0 0,-2 0 0 0 0,1-2 0 0 0,4-5 0 0 0,0 1 0 0 0,2 2 0 0 0,3 3 0 0 0,3-1 0 0 0,-3 0 0 0 0,-4 2 0 0 0,-5 3 0 0 0,-4 2 0 0 0,-4 2 0 0 0,-7-5 0 0 0,-3-10 0 0 0,-5-8 0 0 0,0-10 0 0 0,1-8 0 0 0,3-8 0 0 0,3-4 0 0 0,2-4 0 0 0,-4-1 0 0 0,1-1 0 0 0,0 0 0 0 0,1 1 0 0 0,2 0 0 0 0,1-5 0 0 0,1-1 0 0 0,1 1 0 0 0,0 0 0 0 0,1 3 0 0 0,-1 1 0 0 0,0 1 0 0 0,0 0 0 0 0,-4 6 0 0 0,-3 2 0 0 0,-4 5 0 0 0,-6 4 0 0 0,-4 6 0 0 0,1-2 0 0 0,-1-4 0 0 0,3-4 0 0 0,5-5 0 0 0,-1 1 0 0 0,3 10 0 0 0,2 11 0 0 0,4 11 0 0 0,1 8 0 0 0,8 6 0 0 0,2 4 0 0 0,6-3 0 0 0,0-2 0 0 0,-2 1 0 0 0,-2 1 0 0 0,-3 1 0 0 0,3-5 0 0 0,0 0 0 0 0,-1-9 0 0 0,-3-17 0 0 0,0-18 0 0 0,-8-14 0 0 0,-1-7 0 0 0,-2-5 0 0 0,-3-5 0 0 0,0 2 0 0 0,-4 10 0 0 0,-4 6 0 0 0,1 5 0 0 0,-2 2 0 0 0,3 1 0 0 0,4 1 0 0 0,4 9 0 0 0,3 12 0 0 0,2 13 0 0 0,3 14 0 0 0,0 13 0 0 0,1 6 0 0 0,0 1 0 0 0,-1 3 0 0 0,1-1 0 0 0,-6-4 0 0 0,-1-2 0 0 0,-5-9 0 0 0,-1-4 0 0 0,-2-7 0 0 0,-5 0 0 0 0,1 0 0 0 0,-1-1 0 0 0,3 0 0 0 0,-1 2 0 0 0,-3-1 0 0 0,-3-5 0 0 0,-2-4 0 0 0,3 2 0 0 0,1-2 0 0 0,-2-2 0 0 0,4 3 0 0 0,-1-1 0 0 0,4 4 0 0 0,-1-1 0 0 0,-2 2 0 0 0,-2 0 0 0 0,1 1 0 0 0,0 4 0 0 0,-2-2 0 0 0,3 2 0 0 0,0-3 0 0 0,3 1 0 0 0,9-3 0 0 0,11-3 0 0 0,9-4 0 0 0,8-3 0 0 0,5-7 0 0 0,3-3 0 0 0,2-5 0 0 0,0-7 0 0 0,0-4 0 0 0,-1-3 0 0 0,0-3 0 0 0,0-2 0 0 0,-5 0 0 0 0,-3 0 0 0 0,-4 0 0 0 0,-1 0 0 0 0,-3 1 0 0 0,-3 0 0 0 0,-5-1 0 0 0,-7 6 0 0 0,-14 7 0 0 0,-10 11 0 0 0,-4 6 0 0 0,2 9 0 0 0,0 7 0 0 0,6 6 0 0 0,1 4 0 0 0,-2-2 0 0 0,4 0 0 0 0,0 5 0 0 0,-2-2 0 0 0,-3-6 0 0 0,3-1 0 0 0,5-4-16383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7T19:44:19.466"/>
    </inkml:context>
    <inkml:brush xml:id="br0">
      <inkml:brushProperty name="width" value="0.1" units="cm"/>
      <inkml:brushProperty name="height" value="0.1" units="cm"/>
    </inkml:brush>
  </inkml:definitions>
  <inkml:trace contextRef="#ctx0" brushRef="#br0">14023 9006 16383 0 0,'5'0'0'0'0,"6"0"0"0"0,7-5 0 0 0,5-2 0 0 0,3-4 0 0 0,3-1 0 0 0,1 2 0 0 0,-5-2 0 0 0,-1 1 0 0 0,-6-3 0 0 0,1 1 0 0 0,0 3 0 0 0,3 3 0 0 0,3 3 0 0 0,1 2 0 0 0,2 1 0 0 0,0 1 0 0 0,2 0 0 0 0,-6-4 0 0 0,-1-2 0 0 0,-5-5 0 0 0,0 0 0 0 0,-4-3 0 0 0,2 0 0 0 0,-3-2 0 0 0,2 2 0 0 0,-2-2 0 0 0,1 1 0 0 0,0 0 0 0 0,-4-4 0 0 0,-3-3 0 0 0,2 2 0 0 0,0 0 0 0 0,2-2 0 0 0,1-3 0 0 0,-3-1 0 0 0,3 4 0 0 0,-2 0 0 0 0,4-1 0 0 0,-2-1 0 0 0,3 3 0 0 0,-1 1 0 0 0,1 3 0 0 0,-1 0 0 0 0,-4-3 0 0 0,3 3 0 0 0,-2-1 0 0 0,2 3 0 0 0,-1-2 0 0 0,3-2 0 0 0,-2-3 0 0 0,2 3 0 0 0,-1-2 0 0 0,-4-1 0 0 0,-7 3 0 0 0,-10 5 0 0 0,-9 4 0 0 0,-11 5 0 0 0,-1 7 0 0 0,-1 14 0 0 0,0 8 0 0 0,4 6 0 0 0,7-2-16383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1ECCA-8550-4439-B995-7731DC994DE8}" type="datetimeFigureOut">
              <a:rPr lang="en-CA" smtClean="0"/>
              <a:t>2020-11-07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3CD99-5E58-415A-9E13-674F7AD0A249}" type="slidenum">
              <a:rPr lang="en-CA" smtClean="0"/>
              <a:t>‹#›</a:t>
            </a:fld>
            <a:endParaRPr lang="en-CA"/>
          </a:p>
        </p:txBody>
      </p:sp>
    </p:spTree>
    <p:extLst>
      <p:ext uri="{BB962C8B-B14F-4D97-AF65-F5344CB8AC3E}">
        <p14:creationId xmlns:p14="http://schemas.microsoft.com/office/powerpoint/2010/main" val="204188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2000"/>
              </a:spcBef>
              <a:spcAft>
                <a:spcPts val="600"/>
              </a:spcAft>
            </a:pPr>
            <a:r>
              <a:rPr lang="en-US" sz="1800" b="0" i="0" u="none" strike="noStrike" dirty="0">
                <a:solidFill>
                  <a:srgbClr val="000000"/>
                </a:solidFill>
                <a:effectLst/>
                <a:latin typeface="Arial" panose="020B0604020202020204" pitchFamily="34" charset="0"/>
              </a:rPr>
              <a:t>Introduction:</a:t>
            </a:r>
            <a:endParaRPr lang="en-US" b="1" dirty="0">
              <a:effectLst/>
            </a:endParaRPr>
          </a:p>
          <a:p>
            <a:pPr rtl="0">
              <a:spcBef>
                <a:spcPts val="0"/>
              </a:spcBef>
              <a:spcAft>
                <a:spcPts val="0"/>
              </a:spcAft>
            </a:pPr>
            <a:r>
              <a:rPr lang="en-US" sz="1800" b="0" i="0" u="none" strike="noStrike" dirty="0">
                <a:solidFill>
                  <a:srgbClr val="0000FF"/>
                </a:solidFill>
                <a:effectLst/>
                <a:latin typeface="Arial" panose="020B0604020202020204" pitchFamily="34" charset="0"/>
              </a:rPr>
              <a:t>“Hello and welcome to the Team S Stage 3 presentation. I am ”Amman”, and our team is made up of Edmund, Evan, Karan, Robert, and Myself.  Our Teaching Assistant is </a:t>
            </a:r>
            <a:r>
              <a:rPr lang="en-US" sz="1800" b="0" i="0" u="none" strike="noStrike" dirty="0" err="1">
                <a:solidFill>
                  <a:srgbClr val="0000FF"/>
                </a:solidFill>
                <a:effectLst/>
                <a:latin typeface="Arial" panose="020B0604020202020204" pitchFamily="34" charset="0"/>
              </a:rPr>
              <a:t>Philmo</a:t>
            </a:r>
            <a:r>
              <a:rPr lang="en-US" sz="1800" b="0" i="0" u="none" strike="noStrike" dirty="0">
                <a:solidFill>
                  <a:srgbClr val="0000FF"/>
                </a:solidFill>
                <a:effectLst/>
                <a:latin typeface="Arial" panose="020B0604020202020204" pitchFamily="34" charset="0"/>
              </a:rPr>
              <a:t> Gu.</a:t>
            </a:r>
            <a:endParaRPr lang="en-US" b="0" dirty="0">
              <a:effectLst/>
            </a:endParaRPr>
          </a:p>
          <a:p>
            <a:endParaRPr lang="en-US" dirty="0"/>
          </a:p>
          <a:p>
            <a:r>
              <a:rPr lang="en-US" dirty="0"/>
              <a:t>We will briefly go over our Project Idea which is called the </a:t>
            </a:r>
            <a:r>
              <a:rPr lang="en-US" dirty="0" err="1"/>
              <a:t>WaitLess</a:t>
            </a:r>
            <a:r>
              <a:rPr lang="en-US" dirty="0"/>
              <a:t>.  It’s aim is to improve the virtual academic advising experience for students by refining and simplifying a virtual line up system.  We went with a mobile application approach as it is the most accessible for students on the go.  When they need advising, virtually lining up is as easy as just hitting “Join Line.”  While the student waits, they are updated about their placement in the line regularly, removing the need for the student to constantly check how long they have.   A chat and FAQ feature that provides the student with quick answers to surface level questions they have.  There are more features that we will be discussing next in our </a:t>
            </a:r>
            <a:r>
              <a:rPr lang="en-US" sz="1800" b="0" i="0" u="none" strike="noStrike" dirty="0">
                <a:solidFill>
                  <a:srgbClr val="0000FF"/>
                </a:solidFill>
                <a:effectLst/>
                <a:latin typeface="Arial" panose="020B0604020202020204" pitchFamily="34" charset="0"/>
              </a:rPr>
              <a:t>low fidelity prototype system:</a:t>
            </a:r>
            <a:br>
              <a:rPr lang="en-US" dirty="0"/>
            </a:br>
            <a:endParaRPr lang="en-CA" dirty="0"/>
          </a:p>
        </p:txBody>
      </p:sp>
      <p:sp>
        <p:nvSpPr>
          <p:cNvPr id="4" name="Slide Number Placeholder 3"/>
          <p:cNvSpPr>
            <a:spLocks noGrp="1"/>
          </p:cNvSpPr>
          <p:nvPr>
            <p:ph type="sldNum" sz="quarter" idx="5"/>
          </p:nvPr>
        </p:nvSpPr>
        <p:spPr/>
        <p:txBody>
          <a:bodyPr/>
          <a:lstStyle/>
          <a:p>
            <a:fld id="{9D73CD99-5E58-415A-9E13-674F7AD0A249}" type="slidenum">
              <a:rPr lang="en-CA" smtClean="0"/>
              <a:t>1</a:t>
            </a:fld>
            <a:endParaRPr lang="en-CA"/>
          </a:p>
        </p:txBody>
      </p:sp>
    </p:spTree>
    <p:extLst>
      <p:ext uri="{BB962C8B-B14F-4D97-AF65-F5344CB8AC3E}">
        <p14:creationId xmlns:p14="http://schemas.microsoft.com/office/powerpoint/2010/main" val="2181687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designed this story board with completing the user task of getting notified about line placement in mind.  </a:t>
            </a:r>
          </a:p>
          <a:p>
            <a:endParaRPr lang="en-CA"/>
          </a:p>
          <a:p>
            <a:r>
              <a:rPr lang="en-CA" dirty="0"/>
              <a:t>Our most promising idea, a global notification about placement in line was integrated into this.</a:t>
            </a:r>
          </a:p>
          <a:p>
            <a:endParaRPr lang="en-CA"/>
          </a:p>
          <a:p>
            <a:r>
              <a:rPr lang="en-CA" dirty="0"/>
              <a:t>The scenario starts with a first year art student Richard looking for help selecting courses.  Richard is then advised that our mobile app is being used as a virtual line up system.  This is perfect for Richard as he is able to study for an upcoming midterm instead of waiting in line.  Richard joins the queue he wants using </a:t>
            </a:r>
            <a:r>
              <a:rPr lang="en-CA" dirty="0" err="1"/>
              <a:t>WaitLess</a:t>
            </a:r>
            <a:r>
              <a:rPr lang="en-CA" dirty="0"/>
              <a:t>.  He is presented with a vibrant screen that displays the estimated wait time for the advising session.  Richard then uses that time to study.  He lost track of time from all the studying he’s been doing, but luckily, </a:t>
            </a:r>
            <a:r>
              <a:rPr lang="en-CA" dirty="0" err="1"/>
              <a:t>waitless</a:t>
            </a:r>
            <a:r>
              <a:rPr lang="en-CA" dirty="0"/>
              <a:t> has an automatic notification feature that informs Richard that he has moved up in the line.  This makes sure that Richard is on time to the advising session as he is able to manage study time effectively with the </a:t>
            </a:r>
            <a:r>
              <a:rPr lang="en-CA" dirty="0" err="1"/>
              <a:t>WaitLess</a:t>
            </a:r>
            <a:r>
              <a:rPr lang="en-CA" dirty="0"/>
              <a:t> notifications.</a:t>
            </a:r>
          </a:p>
        </p:txBody>
      </p:sp>
      <p:sp>
        <p:nvSpPr>
          <p:cNvPr id="4" name="Slide Number Placeholder 3"/>
          <p:cNvSpPr>
            <a:spLocks noGrp="1"/>
          </p:cNvSpPr>
          <p:nvPr>
            <p:ph type="sldNum" sz="quarter" idx="5"/>
          </p:nvPr>
        </p:nvSpPr>
        <p:spPr/>
        <p:txBody>
          <a:bodyPr/>
          <a:lstStyle/>
          <a:p>
            <a:fld id="{9D73CD99-5E58-415A-9E13-674F7AD0A249}" type="slidenum">
              <a:rPr lang="en-CA" smtClean="0"/>
              <a:t>10</a:t>
            </a:fld>
            <a:endParaRPr lang="en-CA"/>
          </a:p>
        </p:txBody>
      </p:sp>
    </p:spTree>
    <p:extLst>
      <p:ext uri="{BB962C8B-B14F-4D97-AF65-F5344CB8AC3E}">
        <p14:creationId xmlns:p14="http://schemas.microsoft.com/office/powerpoint/2010/main" val="361746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While creating the Lo-Fi Prototype, we learned about just how many elements of our prototype need to interact with each other. We initially thought our design would be very simplistic, with only a few separate UI’s being needed, but this was definitely not the case. Even with a simple idea, there is a lot of stuff going on and needed for a full user experience such as having various buttons that give details about specific lines, or notifications and alerts to drive the user in the right direction. We also learned how to properly lay out each page, given the small phone screen to work with. We were able to do this by simplifying a lot of our titles to just be icons such as the “About/FAQ”, Profile, and settings pages. This was also achieved by displaying only the most urgent and minimal information about the line to the user such as the distance and number of people in the line. The remaining details about the line were left for the about page. Finally we learned how much design and </a:t>
            </a:r>
            <a:r>
              <a:rPr lang="en-US" sz="1800" b="0" i="0" u="none" strike="noStrike" dirty="0" err="1">
                <a:solidFill>
                  <a:srgbClr val="000000"/>
                </a:solidFill>
                <a:effectLst/>
                <a:latin typeface="Arial" panose="020B0604020202020204" pitchFamily="34" charset="0"/>
              </a:rPr>
              <a:t>colour</a:t>
            </a:r>
            <a:r>
              <a:rPr lang="en-US" sz="1800" b="0" i="0" u="none" strike="noStrike" dirty="0">
                <a:solidFill>
                  <a:srgbClr val="000000"/>
                </a:solidFill>
                <a:effectLst/>
                <a:latin typeface="Arial" panose="020B0604020202020204" pitchFamily="34" charset="0"/>
              </a:rPr>
              <a:t> plays a role in the UX for our app. When initially creating this prototype, we wanted to limit </a:t>
            </a:r>
            <a:r>
              <a:rPr lang="en-US" sz="1800" b="0" i="0" u="none" strike="noStrike" dirty="0" err="1">
                <a:solidFill>
                  <a:srgbClr val="000000"/>
                </a:solidFill>
                <a:effectLst/>
                <a:latin typeface="Arial" panose="020B0604020202020204" pitchFamily="34" charset="0"/>
              </a:rPr>
              <a:t>colour</a:t>
            </a:r>
            <a:r>
              <a:rPr lang="en-US" sz="1800" b="0" i="0" u="none" strike="noStrike" dirty="0">
                <a:solidFill>
                  <a:srgbClr val="000000"/>
                </a:solidFill>
                <a:effectLst/>
                <a:latin typeface="Arial" panose="020B0604020202020204" pitchFamily="34" charset="0"/>
              </a:rPr>
              <a:t> and details so that the functionality of our app stood out.  However, we were left with a prototype that was lifeless and hard to look at.  So we added some random assortment of colors to make a bigger distinction between certain parts of the app.  For our high fidelity prototype, we will consider </a:t>
            </a:r>
            <a:r>
              <a:rPr lang="en-US" sz="1800" b="0" i="0" u="none" strike="noStrike" dirty="0" err="1">
                <a:solidFill>
                  <a:srgbClr val="000000"/>
                </a:solidFill>
                <a:effectLst/>
                <a:latin typeface="Arial" panose="020B0604020202020204" pitchFamily="34" charset="0"/>
              </a:rPr>
              <a:t>colour</a:t>
            </a:r>
            <a:r>
              <a:rPr lang="en-US" sz="1800" b="0" i="0" u="none" strike="noStrike" dirty="0">
                <a:solidFill>
                  <a:srgbClr val="000000"/>
                </a:solidFill>
                <a:effectLst/>
                <a:latin typeface="Arial" panose="020B0604020202020204" pitchFamily="34" charset="0"/>
              </a:rPr>
              <a:t> combinations to a greater extent.</a:t>
            </a:r>
            <a:endParaRPr lang="en-CA" dirty="0"/>
          </a:p>
        </p:txBody>
      </p:sp>
      <p:sp>
        <p:nvSpPr>
          <p:cNvPr id="4" name="Slide Number Placeholder 3"/>
          <p:cNvSpPr>
            <a:spLocks noGrp="1"/>
          </p:cNvSpPr>
          <p:nvPr>
            <p:ph type="sldNum" sz="quarter" idx="5"/>
          </p:nvPr>
        </p:nvSpPr>
        <p:spPr/>
        <p:txBody>
          <a:bodyPr/>
          <a:lstStyle/>
          <a:p>
            <a:fld id="{9D73CD99-5E58-415A-9E13-674F7AD0A249}" type="slidenum">
              <a:rPr lang="en-CA" smtClean="0"/>
              <a:t>11</a:t>
            </a:fld>
            <a:endParaRPr lang="en-CA"/>
          </a:p>
        </p:txBody>
      </p:sp>
    </p:spTree>
    <p:extLst>
      <p:ext uri="{BB962C8B-B14F-4D97-AF65-F5344CB8AC3E}">
        <p14:creationId xmlns:p14="http://schemas.microsoft.com/office/powerpoint/2010/main" val="151736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will move onto our cognitive walkthrough evaluation.  We will first talk about the process we took in order to complete this.</a:t>
            </a:r>
          </a:p>
          <a:p>
            <a:r>
              <a:rPr lang="en-CA" dirty="0"/>
              <a:t>Initially, we discussed and took 3 of our user tasks and implemented them vertically into our low fidelity prototype.  These user tasks include searching and browsing queues, receiving updates on the status of queues, and accessing an FAQ page or chat system about a certain line up.  We then took a look at each of these implemented tasks using a systematic cognitive walkthrough evaluation.  Each vertical task was completed by using a student point of view as we expect our system to be used by them.  Furthermore, each task was broken down into sub-tasks to get a clear sense of how a student interacts with our system using our design.</a:t>
            </a:r>
          </a:p>
        </p:txBody>
      </p:sp>
      <p:sp>
        <p:nvSpPr>
          <p:cNvPr id="4" name="Slide Number Placeholder 3"/>
          <p:cNvSpPr>
            <a:spLocks noGrp="1"/>
          </p:cNvSpPr>
          <p:nvPr>
            <p:ph type="sldNum" sz="quarter" idx="5"/>
          </p:nvPr>
        </p:nvSpPr>
        <p:spPr/>
        <p:txBody>
          <a:bodyPr/>
          <a:lstStyle/>
          <a:p>
            <a:fld id="{9D73CD99-5E58-415A-9E13-674F7AD0A249}" type="slidenum">
              <a:rPr lang="en-CA" smtClean="0"/>
              <a:t>12</a:t>
            </a:fld>
            <a:endParaRPr lang="en-CA"/>
          </a:p>
        </p:txBody>
      </p:sp>
    </p:spTree>
    <p:extLst>
      <p:ext uri="{BB962C8B-B14F-4D97-AF65-F5344CB8AC3E}">
        <p14:creationId xmlns:p14="http://schemas.microsoft.com/office/powerpoint/2010/main" val="171392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will now talk about what was learned as a result of our cognitive walkthrough evaluation.  We found that taking the student perspective when completing the tasks allowed many of the sub-tasks such as searching based on key words and logging in to feel more familiar. </a:t>
            </a:r>
          </a:p>
          <a:p>
            <a:r>
              <a:rPr lang="en-CA" dirty="0"/>
              <a:t>We also learnt that finding an FAQ page of a line was not as clear as it let on to be.  FAQ icons were provided to hint the user that they are supposed to click on it, however there was no descriptive text to confirm this.  One other thing that we found was that a student would not be that motivated to browse over more than a few queues.  Looking through non-relevant line ups can be challenging.</a:t>
            </a:r>
          </a:p>
          <a:p>
            <a:r>
              <a:rPr lang="en-CA" dirty="0"/>
              <a:t>As a result, we changed a couple of things in our low fidelity prototype to reflect the result of our cognitive walkthrough evaluation.  We added a “Need help?” feature to let users know where to click regarding the FAQ uncertainty.  To make the browsing of queues more motivating, we set the default sorting of the queues to brows based on relevancy.  This relevancy can be based on most frequented queues and/or location.  Finally, we set the default setting of the “notifications” feature to ON.  This allows the user to take full advantage of the notification system our app provides since it may be likely that they are unaware that this system exists.</a:t>
            </a:r>
          </a:p>
          <a:p>
            <a:r>
              <a:rPr lang="en-CA" dirty="0"/>
              <a:t>Overall, this cognitive walkthrough evaluation was extremely useful in the development of our low fidelity prototype as it highlighted certain features we looked over when first designing.</a:t>
            </a:r>
          </a:p>
        </p:txBody>
      </p:sp>
      <p:sp>
        <p:nvSpPr>
          <p:cNvPr id="4" name="Slide Number Placeholder 3"/>
          <p:cNvSpPr>
            <a:spLocks noGrp="1"/>
          </p:cNvSpPr>
          <p:nvPr>
            <p:ph type="sldNum" sz="quarter" idx="5"/>
          </p:nvPr>
        </p:nvSpPr>
        <p:spPr/>
        <p:txBody>
          <a:bodyPr/>
          <a:lstStyle/>
          <a:p>
            <a:fld id="{9D73CD99-5E58-415A-9E13-674F7AD0A249}" type="slidenum">
              <a:rPr lang="en-CA" smtClean="0"/>
              <a:t>13</a:t>
            </a:fld>
            <a:endParaRPr lang="en-CA"/>
          </a:p>
        </p:txBody>
      </p:sp>
    </p:spTree>
    <p:extLst>
      <p:ext uri="{BB962C8B-B14F-4D97-AF65-F5344CB8AC3E}">
        <p14:creationId xmlns:p14="http://schemas.microsoft.com/office/powerpoint/2010/main" val="3348335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 for listening to our stage 3 presentation.  You can learn more about our project in the links on this slide.</a:t>
            </a:r>
          </a:p>
        </p:txBody>
      </p:sp>
      <p:sp>
        <p:nvSpPr>
          <p:cNvPr id="4" name="Slide Number Placeholder 3"/>
          <p:cNvSpPr>
            <a:spLocks noGrp="1"/>
          </p:cNvSpPr>
          <p:nvPr>
            <p:ph type="sldNum" sz="quarter" idx="5"/>
          </p:nvPr>
        </p:nvSpPr>
        <p:spPr/>
        <p:txBody>
          <a:bodyPr/>
          <a:lstStyle/>
          <a:p>
            <a:fld id="{9D73CD99-5E58-415A-9E13-674F7AD0A249}" type="slidenum">
              <a:rPr lang="en-CA" smtClean="0"/>
              <a:t>14</a:t>
            </a:fld>
            <a:endParaRPr lang="en-CA"/>
          </a:p>
        </p:txBody>
      </p:sp>
    </p:spTree>
    <p:extLst>
      <p:ext uri="{BB962C8B-B14F-4D97-AF65-F5344CB8AC3E}">
        <p14:creationId xmlns:p14="http://schemas.microsoft.com/office/powerpoint/2010/main" val="97008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D73CD99-5E58-415A-9E13-674F7AD0A249}" type="slidenum">
              <a:rPr lang="en-CA" smtClean="0"/>
              <a:t>2</a:t>
            </a:fld>
            <a:endParaRPr lang="en-CA"/>
          </a:p>
        </p:txBody>
      </p:sp>
    </p:spTree>
    <p:extLst>
      <p:ext uri="{BB962C8B-B14F-4D97-AF65-F5344CB8AC3E}">
        <p14:creationId xmlns:p14="http://schemas.microsoft.com/office/powerpoint/2010/main" val="182343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Journey In Stage 3 for our team was quite an informative one.  Brainstorming and affinity diagraming resulted in us refining our idea for the system.  The low fidelity prototype that we just showed was analyzed using a Cognitive Walkthrough evaluation.  All of this an more will be discussed in the following slides.</a:t>
            </a:r>
          </a:p>
          <a:p>
            <a:endParaRPr lang="en-CA" dirty="0"/>
          </a:p>
          <a:p>
            <a:endParaRPr lang="en-CA" dirty="0"/>
          </a:p>
          <a:p>
            <a:endParaRPr lang="en-CA" dirty="0"/>
          </a:p>
          <a:p>
            <a:r>
              <a:rPr lang="en-CA" dirty="0"/>
              <a:t>As a quick overview of what we’ll discuss, we first brainstormed sketches and ideas about the </a:t>
            </a:r>
            <a:r>
              <a:rPr lang="en-CA" dirty="0" err="1"/>
              <a:t>waitless</a:t>
            </a:r>
            <a:r>
              <a:rPr lang="en-CA" dirty="0"/>
              <a:t> app.  Those ideas where then brought together with an affinity diagram drawing session and the top three ideas from that diagram were picked.  The most promising one was then developed into a story board which we drew by hand.  We then designed a low fidelity prototype about our system and conducted a cognitive walkthrough to refine and update tasks and ideas.  The updated low fidelity prototype was just shown as part of the demo video.</a:t>
            </a:r>
          </a:p>
        </p:txBody>
      </p:sp>
      <p:sp>
        <p:nvSpPr>
          <p:cNvPr id="4" name="Slide Number Placeholder 3"/>
          <p:cNvSpPr>
            <a:spLocks noGrp="1"/>
          </p:cNvSpPr>
          <p:nvPr>
            <p:ph type="sldNum" sz="quarter" idx="5"/>
          </p:nvPr>
        </p:nvSpPr>
        <p:spPr/>
        <p:txBody>
          <a:bodyPr/>
          <a:lstStyle/>
          <a:p>
            <a:fld id="{9D73CD99-5E58-415A-9E13-674F7AD0A249}" type="slidenum">
              <a:rPr lang="en-CA" smtClean="0"/>
              <a:t>3</a:t>
            </a:fld>
            <a:endParaRPr lang="en-CA"/>
          </a:p>
        </p:txBody>
      </p:sp>
    </p:spTree>
    <p:extLst>
      <p:ext uri="{BB962C8B-B14F-4D97-AF65-F5344CB8AC3E}">
        <p14:creationId xmlns:p14="http://schemas.microsoft.com/office/powerpoint/2010/main" val="402603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is a general overview of our affinity diagram.  We included functional ideas that describe what the sketch/idea is doing and also visual layout ideas of our sketches</a:t>
            </a:r>
          </a:p>
        </p:txBody>
      </p:sp>
      <p:sp>
        <p:nvSpPr>
          <p:cNvPr id="4" name="Slide Number Placeholder 3"/>
          <p:cNvSpPr>
            <a:spLocks noGrp="1"/>
          </p:cNvSpPr>
          <p:nvPr>
            <p:ph type="sldNum" sz="quarter" idx="5"/>
          </p:nvPr>
        </p:nvSpPr>
        <p:spPr/>
        <p:txBody>
          <a:bodyPr/>
          <a:lstStyle/>
          <a:p>
            <a:fld id="{9D73CD99-5E58-415A-9E13-674F7AD0A249}" type="slidenum">
              <a:rPr lang="en-CA" smtClean="0"/>
              <a:t>4</a:t>
            </a:fld>
            <a:endParaRPr lang="en-CA"/>
          </a:p>
        </p:txBody>
      </p:sp>
    </p:spTree>
    <p:extLst>
      <p:ext uri="{BB962C8B-B14F-4D97-AF65-F5344CB8AC3E}">
        <p14:creationId xmlns:p14="http://schemas.microsoft.com/office/powerpoint/2010/main" val="210481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started off with a brainstorming session that generated a number of ideas, like the sketch on the right.</a:t>
            </a:r>
          </a:p>
          <a:p>
            <a:r>
              <a:rPr lang="en-CA" dirty="0"/>
              <a:t>From our brainstorming session, we extracted the main idea that a sketch was trying to convey so that we can group them later on.  For example, here we have a sketch that is trying to display a notification system idea where the user will be notified when their placement in line was moved up.  </a:t>
            </a:r>
          </a:p>
          <a:p>
            <a:endParaRPr lang="en-CA" dirty="0"/>
          </a:p>
          <a:p>
            <a:r>
              <a:rPr lang="en-CA" dirty="0"/>
              <a:t>We also extracted layout ideas and designs from these sketches that we included later on. (may remove this)</a:t>
            </a:r>
          </a:p>
        </p:txBody>
      </p:sp>
      <p:sp>
        <p:nvSpPr>
          <p:cNvPr id="4" name="Slide Number Placeholder 3"/>
          <p:cNvSpPr>
            <a:spLocks noGrp="1"/>
          </p:cNvSpPr>
          <p:nvPr>
            <p:ph type="sldNum" sz="quarter" idx="5"/>
          </p:nvPr>
        </p:nvSpPr>
        <p:spPr/>
        <p:txBody>
          <a:bodyPr/>
          <a:lstStyle/>
          <a:p>
            <a:fld id="{9D73CD99-5E58-415A-9E13-674F7AD0A249}" type="slidenum">
              <a:rPr lang="en-CA" smtClean="0"/>
              <a:t>5</a:t>
            </a:fld>
            <a:endParaRPr lang="en-CA"/>
          </a:p>
        </p:txBody>
      </p:sp>
    </p:spTree>
    <p:extLst>
      <p:ext uri="{BB962C8B-B14F-4D97-AF65-F5344CB8AC3E}">
        <p14:creationId xmlns:p14="http://schemas.microsoft.com/office/powerpoint/2010/main" val="8473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we extracted the main ideas of the sketches, we grouped them based on which stage of lining up a user is in, or in other words, “workflow.”</a:t>
            </a:r>
          </a:p>
          <a:p>
            <a:endParaRPr lang="en-CA" dirty="0"/>
          </a:p>
          <a:p>
            <a:endParaRPr lang="en-CA" dirty="0"/>
          </a:p>
          <a:p>
            <a:r>
              <a:rPr lang="en-CA" dirty="0"/>
              <a:t>For example, we have a “Launching the App” group on the left that revolves around what should be displayed on the screen when you open the app.   Our </a:t>
            </a:r>
            <a:r>
              <a:rPr lang="en-CA" dirty="0" err="1"/>
              <a:t>sketchs</a:t>
            </a:r>
            <a:r>
              <a:rPr lang="en-CA" dirty="0"/>
              <a:t> ranged from a main page landing screen to a log in greeting.</a:t>
            </a:r>
          </a:p>
          <a:p>
            <a:endParaRPr lang="en-CA" dirty="0"/>
          </a:p>
          <a:p>
            <a:r>
              <a:rPr lang="en-CA" dirty="0"/>
              <a:t>Most of the groups are aptly named, like the “Waiting in Line” group that includes the pages that show up once a user is in a line, like a  map or important information.</a:t>
            </a:r>
          </a:p>
          <a:p>
            <a:endParaRPr lang="en-CA" dirty="0"/>
          </a:p>
          <a:p>
            <a:r>
              <a:rPr lang="en-CA" dirty="0"/>
              <a:t>To help figure out the workflow of our application and how different pages of the app relate, arrows were drawn between groups.  A justification/description of how to move between the different groups was also included.  For example, you’ll be able to get to the “Waiting in Line” ideas from “Finding a Queue”</a:t>
            </a:r>
          </a:p>
        </p:txBody>
      </p:sp>
      <p:sp>
        <p:nvSpPr>
          <p:cNvPr id="4" name="Slide Number Placeholder 3"/>
          <p:cNvSpPr>
            <a:spLocks noGrp="1"/>
          </p:cNvSpPr>
          <p:nvPr>
            <p:ph type="sldNum" sz="quarter" idx="5"/>
          </p:nvPr>
        </p:nvSpPr>
        <p:spPr/>
        <p:txBody>
          <a:bodyPr/>
          <a:lstStyle/>
          <a:p>
            <a:fld id="{9D73CD99-5E58-415A-9E13-674F7AD0A249}" type="slidenum">
              <a:rPr lang="en-CA" smtClean="0"/>
              <a:t>6</a:t>
            </a:fld>
            <a:endParaRPr lang="en-CA"/>
          </a:p>
        </p:txBody>
      </p:sp>
    </p:spTree>
    <p:extLst>
      <p:ext uri="{BB962C8B-B14F-4D97-AF65-F5344CB8AC3E}">
        <p14:creationId xmlns:p14="http://schemas.microsoft.com/office/powerpoint/2010/main" val="56255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we extracted and grouped the main ideas of our sketches, we also combined the sketches of our grouped ideas into one design.   …….</a:t>
            </a:r>
          </a:p>
          <a:p>
            <a:endParaRPr lang="en-CA" dirty="0"/>
          </a:p>
          <a:p>
            <a:r>
              <a:rPr lang="en-CA" dirty="0"/>
              <a:t>In this example to the right, these two sketches shared a possible search display implementation in our system.  The look of these sketches were then combined to form a set of possible design implementations of our search system.  Colours and layout ideas were also generated so that we can nail down the look of the app.</a:t>
            </a:r>
            <a:endParaRPr lang="en-CA" dirty="0">
              <a:cs typeface="Calibri"/>
            </a:endParaRPr>
          </a:p>
        </p:txBody>
      </p:sp>
      <p:sp>
        <p:nvSpPr>
          <p:cNvPr id="4" name="Slide Number Placeholder 3"/>
          <p:cNvSpPr>
            <a:spLocks noGrp="1"/>
          </p:cNvSpPr>
          <p:nvPr>
            <p:ph type="sldNum" sz="quarter" idx="5"/>
          </p:nvPr>
        </p:nvSpPr>
        <p:spPr/>
        <p:txBody>
          <a:bodyPr/>
          <a:lstStyle/>
          <a:p>
            <a:fld id="{9D73CD99-5E58-415A-9E13-674F7AD0A249}" type="slidenum">
              <a:rPr lang="en-CA" smtClean="0"/>
              <a:t>7</a:t>
            </a:fld>
            <a:endParaRPr lang="en-CA"/>
          </a:p>
        </p:txBody>
      </p:sp>
    </p:spTree>
    <p:extLst>
      <p:ext uri="{BB962C8B-B14F-4D97-AF65-F5344CB8AC3E}">
        <p14:creationId xmlns:p14="http://schemas.microsoft.com/office/powerpoint/2010/main" val="1340845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ideas that we got rid of are the following:</a:t>
            </a:r>
          </a:p>
        </p:txBody>
      </p:sp>
      <p:sp>
        <p:nvSpPr>
          <p:cNvPr id="4" name="Slide Number Placeholder 3"/>
          <p:cNvSpPr>
            <a:spLocks noGrp="1"/>
          </p:cNvSpPr>
          <p:nvPr>
            <p:ph type="sldNum" sz="quarter" idx="5"/>
          </p:nvPr>
        </p:nvSpPr>
        <p:spPr/>
        <p:txBody>
          <a:bodyPr/>
          <a:lstStyle/>
          <a:p>
            <a:fld id="{9D73CD99-5E58-415A-9E13-674F7AD0A249}" type="slidenum">
              <a:rPr lang="en-CA" smtClean="0"/>
              <a:t>8</a:t>
            </a:fld>
            <a:endParaRPr lang="en-CA"/>
          </a:p>
        </p:txBody>
      </p:sp>
    </p:spTree>
    <p:extLst>
      <p:ext uri="{BB962C8B-B14F-4D97-AF65-F5344CB8AC3E}">
        <p14:creationId xmlns:p14="http://schemas.microsoft.com/office/powerpoint/2010/main" val="214537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our affinity diagram, we moved onto refining our final idea.  We started with selecting 3 of the top ideas from our brainstorming and affinity diagraming session.</a:t>
            </a:r>
          </a:p>
          <a:p>
            <a:endParaRPr lang="en-CA" dirty="0"/>
          </a:p>
          <a:p>
            <a:r>
              <a:rPr lang="en-CA" dirty="0"/>
              <a:t>The first idea was a push notification feature that updates the student once they moved up in the virtual line.  The notification also includes estimated wait time as well as the position of the student in the line.</a:t>
            </a:r>
          </a:p>
          <a:p>
            <a:r>
              <a:rPr lang="en-CA" dirty="0"/>
              <a:t>The second idea was to display queue information such as common questions, whose it for and other info before the person hits “Join Line.”</a:t>
            </a:r>
          </a:p>
          <a:p>
            <a:r>
              <a:rPr lang="en-CA" dirty="0"/>
              <a:t>The third idea was to have a map, queue position, estimated wait time, and queue name after the person has joined in line.</a:t>
            </a:r>
          </a:p>
          <a:p>
            <a:endParaRPr lang="en-CA" dirty="0"/>
          </a:p>
          <a:p>
            <a:r>
              <a:rPr lang="en-CA" dirty="0"/>
              <a:t>Finally, we chose the notification idea as the most promising of those three as it was the most unique sounding one.  And so it was chosen to be included in a story board to further refine that idea.</a:t>
            </a:r>
          </a:p>
        </p:txBody>
      </p:sp>
      <p:sp>
        <p:nvSpPr>
          <p:cNvPr id="4" name="Slide Number Placeholder 3"/>
          <p:cNvSpPr>
            <a:spLocks noGrp="1"/>
          </p:cNvSpPr>
          <p:nvPr>
            <p:ph type="sldNum" sz="quarter" idx="5"/>
          </p:nvPr>
        </p:nvSpPr>
        <p:spPr/>
        <p:txBody>
          <a:bodyPr/>
          <a:lstStyle/>
          <a:p>
            <a:fld id="{9D73CD99-5E58-415A-9E13-674F7AD0A249}" type="slidenum">
              <a:rPr lang="en-CA" smtClean="0"/>
              <a:t>9</a:t>
            </a:fld>
            <a:endParaRPr lang="en-CA"/>
          </a:p>
        </p:txBody>
      </p:sp>
    </p:spTree>
    <p:extLst>
      <p:ext uri="{BB962C8B-B14F-4D97-AF65-F5344CB8AC3E}">
        <p14:creationId xmlns:p14="http://schemas.microsoft.com/office/powerpoint/2010/main" val="225956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Saturday, November 7,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2319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Saturday, November 7,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3121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Saturday, November 7,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5836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Saturday, November 7,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1885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Saturday, November 7,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9084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Saturday, November 7,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5089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Saturday, November 7,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0968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Saturday, November 7,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22065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Saturday, November 7,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4663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Saturday, November 7,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2845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Saturday, November 7,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0899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Saturday, November 7,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762551259"/>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31" r:id="rId4"/>
    <p:sldLayoutId id="2147484032" r:id="rId5"/>
    <p:sldLayoutId id="2147484037" r:id="rId6"/>
    <p:sldLayoutId id="2147484033" r:id="rId7"/>
    <p:sldLayoutId id="2147484034" r:id="rId8"/>
    <p:sldLayoutId id="2147484035" r:id="rId9"/>
    <p:sldLayoutId id="2147484036" r:id="rId10"/>
    <p:sldLayoutId id="214748403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1.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3.xml"/><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hyperlink" Target="https://github.com/RMcCurdy/TeamS_Project"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rmccurdy.github.io/TeamS_Project/" TargetMode="External"/><Relationship Id="rId5" Type="http://schemas.openxmlformats.org/officeDocument/2006/relationships/image" Target="../media/image31.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0.emf"/><Relationship Id="rId18" Type="http://schemas.openxmlformats.org/officeDocument/2006/relationships/image" Target="../media/image12.emf"/><Relationship Id="rId3" Type="http://schemas.openxmlformats.org/officeDocument/2006/relationships/slideLayout" Target="../slideLayouts/slideLayout2.xml"/><Relationship Id="rId21" Type="http://schemas.openxmlformats.org/officeDocument/2006/relationships/customXml" Target="../ink/ink9.xml"/><Relationship Id="rId7" Type="http://schemas.openxmlformats.org/officeDocument/2006/relationships/image" Target="../media/image7.emf"/><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image" Target="../media/image2.png"/><Relationship Id="rId2" Type="http://schemas.openxmlformats.org/officeDocument/2006/relationships/audio" Target="../media/media4.m4a"/><Relationship Id="rId16" Type="http://schemas.openxmlformats.org/officeDocument/2006/relationships/customXml" Target="../ink/ink6.xml"/><Relationship Id="rId20" Type="http://schemas.openxmlformats.org/officeDocument/2006/relationships/image" Target="../media/image13.emf"/><Relationship Id="rId1" Type="http://schemas.microsoft.com/office/2007/relationships/media" Target="../media/media4.m4a"/><Relationship Id="rId6" Type="http://schemas.openxmlformats.org/officeDocument/2006/relationships/customXml" Target="../ink/ink1.xml"/><Relationship Id="rId11" Type="http://schemas.openxmlformats.org/officeDocument/2006/relationships/image" Target="../media/image9.emf"/><Relationship Id="rId24" Type="http://schemas.openxmlformats.org/officeDocument/2006/relationships/image" Target="../media/image15.emf"/><Relationship Id="rId5" Type="http://schemas.openxmlformats.org/officeDocument/2006/relationships/image" Target="../media/image6.jpeg"/><Relationship Id="rId15" Type="http://schemas.openxmlformats.org/officeDocument/2006/relationships/image" Target="../media/image11.emf"/><Relationship Id="rId23" Type="http://schemas.openxmlformats.org/officeDocument/2006/relationships/customXml" Target="../ink/ink10.xml"/><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notesSlide" Target="../notesSlides/notesSlide5.xml"/><Relationship Id="rId9" Type="http://schemas.openxmlformats.org/officeDocument/2006/relationships/image" Target="../media/image8.emf"/><Relationship Id="rId14" Type="http://schemas.openxmlformats.org/officeDocument/2006/relationships/customXml" Target="../ink/ink5.xml"/><Relationship Id="rId22"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2.xml"/><Relationship Id="rId7" Type="http://schemas.openxmlformats.org/officeDocument/2006/relationships/customXml" Target="../ink/ink1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2.png"/><Relationship Id="rId4" Type="http://schemas.openxmlformats.org/officeDocument/2006/relationships/notesSlide" Target="../notesSlides/notesSlide7.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260DD8-1A62-4DAD-858B-7A7BE5BCED7C}"/>
              </a:ext>
            </a:extLst>
          </p:cNvPr>
          <p:cNvSpPr>
            <a:spLocks noGrp="1"/>
          </p:cNvSpPr>
          <p:nvPr>
            <p:ph type="title"/>
          </p:nvPr>
        </p:nvSpPr>
        <p:spPr>
          <a:xfrm>
            <a:off x="222168" y="596752"/>
            <a:ext cx="4525437" cy="1152712"/>
          </a:xfrm>
        </p:spPr>
        <p:txBody>
          <a:bodyPr vert="horz" lIns="0" tIns="0" rIns="0" bIns="0" rtlCol="0" anchor="b">
            <a:normAutofit fontScale="90000"/>
          </a:bodyPr>
          <a:lstStyle/>
          <a:p>
            <a:r>
              <a:rPr lang="en-US" sz="4800" dirty="0">
                <a:solidFill>
                  <a:schemeClr val="bg1"/>
                </a:solidFill>
              </a:rPr>
              <a:t>Team s</a:t>
            </a:r>
            <a:br>
              <a:rPr lang="en-US" sz="4800" dirty="0">
                <a:solidFill>
                  <a:schemeClr val="bg1"/>
                </a:solidFill>
              </a:rPr>
            </a:br>
            <a:r>
              <a:rPr lang="en-US" sz="4800" dirty="0">
                <a:solidFill>
                  <a:schemeClr val="bg1"/>
                </a:solidFill>
              </a:rPr>
              <a:t>Stage 3</a:t>
            </a:r>
            <a:endParaRPr lang="en-US" sz="4000" spc="750" dirty="0">
              <a:solidFill>
                <a:schemeClr val="bg1"/>
              </a:solidFill>
            </a:endParaRP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4FE28F6-A25B-488B-B389-875FAD58A6D7}"/>
              </a:ext>
            </a:extLst>
          </p:cNvPr>
          <p:cNvPicPr>
            <a:picLocks noChangeAspect="1"/>
          </p:cNvPicPr>
          <p:nvPr/>
        </p:nvPicPr>
        <p:blipFill rotWithShape="1">
          <a:blip r:embed="rId5"/>
          <a:srcRect t="15018" r="1" b="2281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
        <p:nvSpPr>
          <p:cNvPr id="12" name="Content Placeholder 2">
            <a:extLst>
              <a:ext uri="{FF2B5EF4-FFF2-40B4-BE49-F238E27FC236}">
                <a16:creationId xmlns:a16="http://schemas.microsoft.com/office/drawing/2014/main" id="{68B5F5B2-EFD9-424C-920A-610BBB15B014}"/>
              </a:ext>
            </a:extLst>
          </p:cNvPr>
          <p:cNvSpPr>
            <a:spLocks noGrp="1"/>
          </p:cNvSpPr>
          <p:nvPr/>
        </p:nvSpPr>
        <p:spPr>
          <a:xfrm>
            <a:off x="222168" y="1796126"/>
            <a:ext cx="2635551" cy="3926768"/>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90000"/>
              </a:lnSpc>
            </a:pPr>
            <a:r>
              <a:rPr lang="en-US" sz="1700" dirty="0">
                <a:solidFill>
                  <a:schemeClr val="bg1"/>
                </a:solidFill>
                <a:ea typeface="Meiryo"/>
              </a:rPr>
              <a:t>Team Members:</a:t>
            </a:r>
            <a:endParaRPr lang="en-US" sz="1700" dirty="0">
              <a:solidFill>
                <a:schemeClr val="bg1"/>
              </a:solidFill>
            </a:endParaRPr>
          </a:p>
          <a:p>
            <a:pPr marL="285750" indent="-285750">
              <a:lnSpc>
                <a:spcPct val="90000"/>
              </a:lnSpc>
              <a:buFont typeface="Arial" panose="020B0503020204020204" pitchFamily="34" charset="0"/>
              <a:buChar char="•"/>
            </a:pPr>
            <a:r>
              <a:rPr lang="en-US" sz="1700" dirty="0">
                <a:solidFill>
                  <a:schemeClr val="bg1"/>
                </a:solidFill>
                <a:ea typeface="Meiryo"/>
              </a:rPr>
              <a:t>Edmund</a:t>
            </a:r>
          </a:p>
          <a:p>
            <a:pPr marL="285750" indent="-285750">
              <a:lnSpc>
                <a:spcPct val="90000"/>
              </a:lnSpc>
              <a:buFont typeface="Arial" panose="020B0503020204020204" pitchFamily="34" charset="0"/>
              <a:buChar char="•"/>
            </a:pPr>
            <a:r>
              <a:rPr lang="en-US" sz="1700" dirty="0">
                <a:solidFill>
                  <a:schemeClr val="bg1"/>
                </a:solidFill>
                <a:ea typeface="Meiryo"/>
              </a:rPr>
              <a:t>Evan</a:t>
            </a:r>
          </a:p>
          <a:p>
            <a:pPr marL="285750" indent="-285750">
              <a:lnSpc>
                <a:spcPct val="90000"/>
              </a:lnSpc>
              <a:buFont typeface="Arial" panose="020B0503020204020204" pitchFamily="34" charset="0"/>
              <a:buChar char="•"/>
            </a:pPr>
            <a:r>
              <a:rPr lang="en-US" sz="1700" dirty="0">
                <a:solidFill>
                  <a:schemeClr val="bg1"/>
                </a:solidFill>
                <a:ea typeface="Meiryo"/>
              </a:rPr>
              <a:t>Karan</a:t>
            </a:r>
          </a:p>
          <a:p>
            <a:pPr marL="285750" indent="-285750">
              <a:lnSpc>
                <a:spcPct val="90000"/>
              </a:lnSpc>
              <a:buFont typeface="Arial" panose="020B0503020204020204" pitchFamily="34" charset="0"/>
              <a:buChar char="•"/>
            </a:pPr>
            <a:r>
              <a:rPr lang="en-US" sz="1700" dirty="0">
                <a:solidFill>
                  <a:schemeClr val="bg1"/>
                </a:solidFill>
                <a:ea typeface="Meiryo"/>
              </a:rPr>
              <a:t>Robert</a:t>
            </a:r>
          </a:p>
          <a:p>
            <a:pPr marL="285750" indent="-285750">
              <a:lnSpc>
                <a:spcPct val="90000"/>
              </a:lnSpc>
              <a:buFont typeface="Arial" panose="020B0503020204020204" pitchFamily="34" charset="0"/>
              <a:buChar char="•"/>
            </a:pPr>
            <a:r>
              <a:rPr lang="en-US" sz="1700" dirty="0">
                <a:solidFill>
                  <a:schemeClr val="bg1"/>
                </a:solidFill>
                <a:ea typeface="Meiryo"/>
              </a:rPr>
              <a:t>Amman</a:t>
            </a:r>
          </a:p>
          <a:p>
            <a:pPr>
              <a:lnSpc>
                <a:spcPct val="90000"/>
              </a:lnSpc>
              <a:spcBef>
                <a:spcPts val="0"/>
              </a:spcBef>
            </a:pPr>
            <a:endParaRPr lang="en-US" sz="1700" dirty="0">
              <a:solidFill>
                <a:schemeClr val="bg1"/>
              </a:solidFill>
              <a:ea typeface="+mn-lt"/>
              <a:cs typeface="+mn-lt"/>
            </a:endParaRPr>
          </a:p>
          <a:p>
            <a:pPr>
              <a:lnSpc>
                <a:spcPct val="90000"/>
              </a:lnSpc>
              <a:spcBef>
                <a:spcPts val="0"/>
              </a:spcBef>
            </a:pPr>
            <a:endParaRPr lang="en-US" sz="1700" dirty="0">
              <a:solidFill>
                <a:schemeClr val="bg1"/>
              </a:solidFill>
              <a:ea typeface="+mn-lt"/>
              <a:cs typeface="+mn-lt"/>
            </a:endParaRPr>
          </a:p>
          <a:p>
            <a:pPr>
              <a:lnSpc>
                <a:spcPct val="90000"/>
              </a:lnSpc>
              <a:spcBef>
                <a:spcPts val="0"/>
              </a:spcBef>
            </a:pPr>
            <a:endParaRPr lang="en-US" sz="1700" dirty="0">
              <a:solidFill>
                <a:schemeClr val="bg1"/>
              </a:solidFill>
              <a:ea typeface="+mn-lt"/>
              <a:cs typeface="+mn-lt"/>
            </a:endParaRPr>
          </a:p>
          <a:p>
            <a:pPr>
              <a:lnSpc>
                <a:spcPct val="90000"/>
              </a:lnSpc>
              <a:spcBef>
                <a:spcPts val="0"/>
              </a:spcBef>
            </a:pPr>
            <a:r>
              <a:rPr lang="en-US" sz="1700" dirty="0">
                <a:solidFill>
                  <a:schemeClr val="bg1"/>
                </a:solidFill>
                <a:ea typeface="+mn-lt"/>
                <a:cs typeface="+mn-lt"/>
              </a:rPr>
              <a:t>Teaching Assistant:</a:t>
            </a:r>
            <a:endParaRPr lang="en-US" sz="1700" b="0" dirty="0">
              <a:solidFill>
                <a:schemeClr val="bg1"/>
              </a:solidFill>
              <a:ea typeface="+mn-lt"/>
              <a:cs typeface="+mn-lt"/>
            </a:endParaRPr>
          </a:p>
          <a:p>
            <a:pPr marL="285750" indent="-285750">
              <a:lnSpc>
                <a:spcPct val="90000"/>
              </a:lnSpc>
              <a:spcBef>
                <a:spcPts val="0"/>
              </a:spcBef>
              <a:buFont typeface="Arial,Sans-Serif"/>
              <a:buChar char="•"/>
            </a:pPr>
            <a:r>
              <a:rPr lang="en-US" sz="1700" dirty="0" err="1">
                <a:solidFill>
                  <a:schemeClr val="bg1"/>
                </a:solidFill>
                <a:ea typeface="+mn-lt"/>
                <a:cs typeface="+mn-lt"/>
              </a:rPr>
              <a:t>Philmo</a:t>
            </a:r>
            <a:r>
              <a:rPr lang="en-US" sz="1700" dirty="0">
                <a:solidFill>
                  <a:schemeClr val="bg1"/>
                </a:solidFill>
                <a:ea typeface="+mn-lt"/>
                <a:cs typeface="+mn-lt"/>
              </a:rPr>
              <a:t> Gu</a:t>
            </a:r>
            <a:endParaRPr lang="en-US" sz="1700" dirty="0">
              <a:solidFill>
                <a:schemeClr val="bg1"/>
              </a:solidFill>
            </a:endParaRPr>
          </a:p>
          <a:p>
            <a:pPr>
              <a:lnSpc>
                <a:spcPct val="90000"/>
              </a:lnSpc>
            </a:pPr>
            <a:endParaRPr lang="en-US" sz="1700" dirty="0">
              <a:ea typeface="Meiryo"/>
            </a:endParaRPr>
          </a:p>
        </p:txBody>
      </p:sp>
      <p:sp>
        <p:nvSpPr>
          <p:cNvPr id="14" name="Content Placeholder 2">
            <a:extLst>
              <a:ext uri="{FF2B5EF4-FFF2-40B4-BE49-F238E27FC236}">
                <a16:creationId xmlns:a16="http://schemas.microsoft.com/office/drawing/2014/main" id="{59A5B2C2-026C-43BD-9F3A-C9A83778C5E5}"/>
              </a:ext>
            </a:extLst>
          </p:cNvPr>
          <p:cNvSpPr txBox="1">
            <a:spLocks/>
          </p:cNvSpPr>
          <p:nvPr/>
        </p:nvSpPr>
        <p:spPr>
          <a:xfrm>
            <a:off x="4709592" y="4218697"/>
            <a:ext cx="2994984" cy="3635693"/>
          </a:xfrm>
          <a:prstGeom prst="rect">
            <a:avLst/>
          </a:prstGeom>
        </p:spPr>
        <p:txBody>
          <a:bodyPr vert="horz" lIns="109728" tIns="109728" rIns="109728" bIns="9144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tx1">
                  <a:lumMod val="75000"/>
                  <a:lumOff val="25000"/>
                </a:schemeClr>
              </a:solidFill>
              <a:ea typeface="Meiryo"/>
            </a:endParaRPr>
          </a:p>
        </p:txBody>
      </p:sp>
      <p:sp>
        <p:nvSpPr>
          <p:cNvPr id="24" name="Title 1">
            <a:extLst>
              <a:ext uri="{FF2B5EF4-FFF2-40B4-BE49-F238E27FC236}">
                <a16:creationId xmlns:a16="http://schemas.microsoft.com/office/drawing/2014/main" id="{54EDE2B5-731B-497F-A1B0-8A7DADCAF908}"/>
              </a:ext>
            </a:extLst>
          </p:cNvPr>
          <p:cNvSpPr txBox="1">
            <a:spLocks/>
          </p:cNvSpPr>
          <p:nvPr/>
        </p:nvSpPr>
        <p:spPr>
          <a:xfrm>
            <a:off x="6095995" y="-428"/>
            <a:ext cx="4525437" cy="3352173"/>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normAutofit fontScale="97500"/>
          </a:bodyPr>
          <a:lstStyle>
            <a:lvl1pPr algn="l" defTabSz="914400" rtl="0" eaLnBrk="1" latinLnBrk="0" hangingPunct="1">
              <a:lnSpc>
                <a:spcPct val="100000"/>
              </a:lnSpc>
              <a:spcBef>
                <a:spcPct val="0"/>
              </a:spcBef>
              <a:buNone/>
              <a:defRPr sz="3200" b="1" i="0" kern="1200" cap="all" spc="700" baseline="0">
                <a:solidFill>
                  <a:schemeClr val="tx1"/>
                </a:solidFill>
                <a:latin typeface="+mj-lt"/>
                <a:ea typeface="+mj-ea"/>
                <a:cs typeface="+mj-cs"/>
              </a:defRPr>
            </a:lvl1pPr>
          </a:lstStyle>
          <a:p>
            <a:pPr algn="ctr"/>
            <a:r>
              <a:rPr lang="en-US" sz="10000" dirty="0">
                <a:solidFill>
                  <a:schemeClr val="bg1"/>
                </a:solidFill>
              </a:rPr>
              <a:t>Wait</a:t>
            </a:r>
          </a:p>
          <a:p>
            <a:pPr algn="ctr"/>
            <a:r>
              <a:rPr lang="en-US" sz="10000" dirty="0">
                <a:solidFill>
                  <a:schemeClr val="bg1"/>
                </a:solidFill>
              </a:rPr>
              <a:t>Less</a:t>
            </a:r>
            <a:endParaRPr lang="en-US" sz="10000" spc="750" dirty="0">
              <a:solidFill>
                <a:schemeClr val="bg1"/>
              </a:solidFill>
            </a:endParaRPr>
          </a:p>
        </p:txBody>
      </p:sp>
      <p:pic>
        <p:nvPicPr>
          <p:cNvPr id="6" name="Audio 5">
            <a:hlinkClick r:id="" action="ppaction://media"/>
            <a:extLst>
              <a:ext uri="{FF2B5EF4-FFF2-40B4-BE49-F238E27FC236}">
                <a16:creationId xmlns:a16="http://schemas.microsoft.com/office/drawing/2014/main" id="{E7676655-CEC1-424C-8119-7034DE96DA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20929327"/>
      </p:ext>
    </p:extLst>
  </p:cSld>
  <p:clrMapOvr>
    <a:masterClrMapping/>
  </p:clrMapOvr>
  <mc:AlternateContent xmlns:mc="http://schemas.openxmlformats.org/markup-compatibility/2006" xmlns:p14="http://schemas.microsoft.com/office/powerpoint/2010/main">
    <mc:Choice Requires="p14">
      <p:transition spd="slow" p14:dur="2000" advTm="51443"/>
    </mc:Choice>
    <mc:Fallback xmlns="">
      <p:transition spd="slow" advTm="51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CE7375-15F1-45EB-9B04-34890C5B0080}"/>
              </a:ext>
            </a:extLst>
          </p:cNvPr>
          <p:cNvSpPr>
            <a:spLocks noGrp="1"/>
          </p:cNvSpPr>
          <p:nvPr>
            <p:ph type="title"/>
          </p:nvPr>
        </p:nvSpPr>
        <p:spPr>
          <a:xfrm>
            <a:off x="-836664" y="2383750"/>
            <a:ext cx="3236613" cy="1773330"/>
          </a:xfrm>
        </p:spPr>
        <p:txBody>
          <a:bodyPr vert="horz" lIns="0" tIns="0" rIns="0" bIns="0" rtlCol="0" anchor="b">
            <a:normAutofit/>
          </a:bodyPr>
          <a:lstStyle/>
          <a:p>
            <a:pPr algn="r"/>
            <a:r>
              <a:rPr lang="en-US" sz="4000" spc="750" dirty="0">
                <a:solidFill>
                  <a:schemeClr val="bg1"/>
                </a:solidFill>
              </a:rPr>
              <a:t>Story Board</a:t>
            </a:r>
          </a:p>
        </p:txBody>
      </p:sp>
      <p:pic>
        <p:nvPicPr>
          <p:cNvPr id="8" name="Picture 7" descr="A close up of a newspaper&#10;&#10;Description automatically generated">
            <a:extLst>
              <a:ext uri="{FF2B5EF4-FFF2-40B4-BE49-F238E27FC236}">
                <a16:creationId xmlns:a16="http://schemas.microsoft.com/office/drawing/2014/main" id="{8B2F2FF0-6FB6-4259-9C7F-DED9CA0AA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943" y="234754"/>
            <a:ext cx="9112957" cy="6453622"/>
          </a:xfrm>
          <a:prstGeom prst="rect">
            <a:avLst/>
          </a:prstGeom>
        </p:spPr>
      </p:pic>
      <p:pic>
        <p:nvPicPr>
          <p:cNvPr id="3" name="Audio 2">
            <a:hlinkClick r:id="" action="ppaction://media"/>
            <a:extLst>
              <a:ext uri="{FF2B5EF4-FFF2-40B4-BE49-F238E27FC236}">
                <a16:creationId xmlns:a16="http://schemas.microsoft.com/office/drawing/2014/main" id="{4DE401BB-EF27-45EE-A615-D3E89C7E31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18438128"/>
      </p:ext>
    </p:extLst>
  </p:cSld>
  <p:clrMapOvr>
    <a:masterClrMapping/>
  </p:clrMapOvr>
  <mc:AlternateContent xmlns:mc="http://schemas.openxmlformats.org/markup-compatibility/2006" xmlns:p14="http://schemas.microsoft.com/office/powerpoint/2010/main">
    <mc:Choice Requires="p14">
      <p:transition spd="slow" p14:dur="2000" advTm="50172"/>
    </mc:Choice>
    <mc:Fallback xmlns="">
      <p:transition spd="slow" advTm="5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FA918-ABFE-40BE-8DDC-D8E43F09917F}"/>
              </a:ext>
            </a:extLst>
          </p:cNvPr>
          <p:cNvSpPr>
            <a:spLocks noGrp="1"/>
          </p:cNvSpPr>
          <p:nvPr>
            <p:ph type="title"/>
          </p:nvPr>
        </p:nvSpPr>
        <p:spPr>
          <a:xfrm>
            <a:off x="1157084" y="374427"/>
            <a:ext cx="10374517" cy="971512"/>
          </a:xfrm>
        </p:spPr>
        <p:txBody>
          <a:bodyPr anchor="ctr">
            <a:noAutofit/>
          </a:bodyPr>
          <a:lstStyle/>
          <a:p>
            <a:r>
              <a:rPr lang="en-US" sz="4000" dirty="0">
                <a:solidFill>
                  <a:schemeClr val="bg1"/>
                </a:solidFill>
              </a:rPr>
              <a:t>Lessons learned in Lo-fi</a:t>
            </a:r>
          </a:p>
        </p:txBody>
      </p:sp>
      <p:graphicFrame>
        <p:nvGraphicFramePr>
          <p:cNvPr id="5" name="Content Placeholder 2">
            <a:extLst>
              <a:ext uri="{FF2B5EF4-FFF2-40B4-BE49-F238E27FC236}">
                <a16:creationId xmlns:a16="http://schemas.microsoft.com/office/drawing/2014/main" id="{B6F8890E-59D0-4465-BFB8-F0A72163FE4F}"/>
              </a:ext>
            </a:extLst>
          </p:cNvPr>
          <p:cNvGraphicFramePr>
            <a:graphicFrameLocks noGrp="1"/>
          </p:cNvGraphicFramePr>
          <p:nvPr>
            <p:ph idx="1"/>
            <p:extLst>
              <p:ext uri="{D42A27DB-BD31-4B8C-83A1-F6EECF244321}">
                <p14:modId xmlns:p14="http://schemas.microsoft.com/office/powerpoint/2010/main" val="1116973754"/>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5" name="Audio 34">
            <a:hlinkClick r:id="" action="ppaction://media"/>
            <a:extLst>
              <a:ext uri="{FF2B5EF4-FFF2-40B4-BE49-F238E27FC236}">
                <a16:creationId xmlns:a16="http://schemas.microsoft.com/office/drawing/2014/main" id="{180A7A92-4C1D-4015-A312-9CEA75D7494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41588254"/>
      </p:ext>
    </p:extLst>
  </p:cSld>
  <p:clrMapOvr>
    <a:masterClrMapping/>
  </p:clrMapOvr>
  <mc:AlternateContent xmlns:mc="http://schemas.openxmlformats.org/markup-compatibility/2006" xmlns:p14="http://schemas.microsoft.com/office/powerpoint/2010/main">
    <mc:Choice Requires="p14">
      <p:transition spd="slow" p14:dur="2000" advTm="78843"/>
    </mc:Choice>
    <mc:Fallback xmlns="">
      <p:transition spd="slow" advTm="7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3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34">
            <a:extLst>
              <a:ext uri="{FF2B5EF4-FFF2-40B4-BE49-F238E27FC236}">
                <a16:creationId xmlns:a16="http://schemas.microsoft.com/office/drawing/2014/main" id="{D1F660F9-CF93-42D0-8FCF-627A07100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6">
            <a:extLst>
              <a:ext uri="{FF2B5EF4-FFF2-40B4-BE49-F238E27FC236}">
                <a16:creationId xmlns:a16="http://schemas.microsoft.com/office/drawing/2014/main" id="{7C5D9031-3674-45D6-A9CD-3B5502BD8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04" y="-1"/>
            <a:ext cx="12180792" cy="2344079"/>
          </a:xfrm>
          <a:prstGeom prst="rect">
            <a:avLst/>
          </a:prstGeom>
          <a:gradFill>
            <a:gsLst>
              <a:gs pos="0">
                <a:schemeClr val="accent5"/>
              </a:gs>
              <a:gs pos="100000">
                <a:schemeClr val="accent2">
                  <a:alpha val="94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8">
            <a:extLst>
              <a:ext uri="{FF2B5EF4-FFF2-40B4-BE49-F238E27FC236}">
                <a16:creationId xmlns:a16="http://schemas.microsoft.com/office/drawing/2014/main" id="{316FC2C8-85D1-469C-8765-2381A8D22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29196" cy="2344079"/>
          </a:xfrm>
          <a:prstGeom prst="rect">
            <a:avLst/>
          </a:prstGeom>
          <a:gradFill>
            <a:gsLst>
              <a:gs pos="0">
                <a:schemeClr val="accent5">
                  <a:alpha val="82000"/>
                </a:schemeClr>
              </a:gs>
              <a:gs pos="68000">
                <a:schemeClr val="accent6">
                  <a:alpha val="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40">
            <a:extLst>
              <a:ext uri="{FF2B5EF4-FFF2-40B4-BE49-F238E27FC236}">
                <a16:creationId xmlns:a16="http://schemas.microsoft.com/office/drawing/2014/main" id="{85E72AC0-5005-4864-BFA5-33B5E0BC5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699" y="-4697223"/>
            <a:ext cx="2347802" cy="11734800"/>
          </a:xfrm>
          <a:prstGeom prst="rect">
            <a:avLst/>
          </a:prstGeom>
          <a:gradFill>
            <a:gsLst>
              <a:gs pos="0">
                <a:schemeClr val="accent6">
                  <a:alpha val="26000"/>
                </a:schemeClr>
              </a:gs>
              <a:gs pos="99000">
                <a:schemeClr val="accent5">
                  <a:alpha val="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30321A-307D-46FC-B868-77EB3C198533}"/>
              </a:ext>
            </a:extLst>
          </p:cNvPr>
          <p:cNvSpPr>
            <a:spLocks noGrp="1"/>
          </p:cNvSpPr>
          <p:nvPr>
            <p:ph type="ctrTitle"/>
          </p:nvPr>
        </p:nvSpPr>
        <p:spPr>
          <a:xfrm>
            <a:off x="1371601" y="457200"/>
            <a:ext cx="9448800" cy="1101145"/>
          </a:xfrm>
        </p:spPr>
        <p:txBody>
          <a:bodyPr vert="horz" lIns="0" tIns="0" rIns="0" bIns="0" rtlCol="0" anchor="ctr">
            <a:normAutofit/>
          </a:bodyPr>
          <a:lstStyle/>
          <a:p>
            <a:pPr algn="l"/>
            <a:r>
              <a:rPr lang="en-US" sz="3200" spc="700" dirty="0">
                <a:solidFill>
                  <a:schemeClr val="bg1"/>
                </a:solidFill>
              </a:rPr>
              <a:t>Cognitive Walkthrough Evaluation- Process</a:t>
            </a:r>
          </a:p>
        </p:txBody>
      </p:sp>
      <p:pic>
        <p:nvPicPr>
          <p:cNvPr id="4" name="Picture 3">
            <a:extLst>
              <a:ext uri="{FF2B5EF4-FFF2-40B4-BE49-F238E27FC236}">
                <a16:creationId xmlns:a16="http://schemas.microsoft.com/office/drawing/2014/main" id="{B352733C-6E28-4823-971D-437E79E142B9}"/>
              </a:ext>
            </a:extLst>
          </p:cNvPr>
          <p:cNvPicPr>
            <a:picLocks noChangeAspect="1"/>
          </p:cNvPicPr>
          <p:nvPr/>
        </p:nvPicPr>
        <p:blipFill>
          <a:blip r:embed="rId5"/>
          <a:stretch>
            <a:fillRect/>
          </a:stretch>
        </p:blipFill>
        <p:spPr>
          <a:xfrm>
            <a:off x="92748" y="1646008"/>
            <a:ext cx="3945852" cy="1696715"/>
          </a:xfrm>
          <a:prstGeom prst="rect">
            <a:avLst/>
          </a:prstGeom>
        </p:spPr>
      </p:pic>
      <p:pic>
        <p:nvPicPr>
          <p:cNvPr id="6" name="Picture 5">
            <a:extLst>
              <a:ext uri="{FF2B5EF4-FFF2-40B4-BE49-F238E27FC236}">
                <a16:creationId xmlns:a16="http://schemas.microsoft.com/office/drawing/2014/main" id="{45C4EED2-EA42-436C-9434-31B0267DF5A2}"/>
              </a:ext>
            </a:extLst>
          </p:cNvPr>
          <p:cNvPicPr>
            <a:picLocks noChangeAspect="1"/>
          </p:cNvPicPr>
          <p:nvPr/>
        </p:nvPicPr>
        <p:blipFill>
          <a:blip r:embed="rId6"/>
          <a:stretch>
            <a:fillRect/>
          </a:stretch>
        </p:blipFill>
        <p:spPr>
          <a:xfrm>
            <a:off x="4076556" y="1646007"/>
            <a:ext cx="4039803" cy="1696716"/>
          </a:xfrm>
          <a:prstGeom prst="rect">
            <a:avLst/>
          </a:prstGeom>
        </p:spPr>
      </p:pic>
      <p:pic>
        <p:nvPicPr>
          <p:cNvPr id="5" name="Picture 4">
            <a:extLst>
              <a:ext uri="{FF2B5EF4-FFF2-40B4-BE49-F238E27FC236}">
                <a16:creationId xmlns:a16="http://schemas.microsoft.com/office/drawing/2014/main" id="{72909B5F-F669-4F82-87E6-E78F199809CF}"/>
              </a:ext>
            </a:extLst>
          </p:cNvPr>
          <p:cNvPicPr>
            <a:picLocks noChangeAspect="1"/>
          </p:cNvPicPr>
          <p:nvPr/>
        </p:nvPicPr>
        <p:blipFill>
          <a:blip r:embed="rId7"/>
          <a:stretch>
            <a:fillRect/>
          </a:stretch>
        </p:blipFill>
        <p:spPr>
          <a:xfrm>
            <a:off x="8158432" y="1646008"/>
            <a:ext cx="3992272" cy="1696715"/>
          </a:xfrm>
          <a:prstGeom prst="rect">
            <a:avLst/>
          </a:prstGeom>
        </p:spPr>
      </p:pic>
      <p:sp>
        <p:nvSpPr>
          <p:cNvPr id="13" name="Content Placeholder 2">
            <a:extLst>
              <a:ext uri="{FF2B5EF4-FFF2-40B4-BE49-F238E27FC236}">
                <a16:creationId xmlns:a16="http://schemas.microsoft.com/office/drawing/2014/main" id="{CCBCF439-B02E-459C-A79E-2A27ED3138DF}"/>
              </a:ext>
            </a:extLst>
          </p:cNvPr>
          <p:cNvSpPr txBox="1">
            <a:spLocks/>
          </p:cNvSpPr>
          <p:nvPr/>
        </p:nvSpPr>
        <p:spPr>
          <a:xfrm>
            <a:off x="1371600" y="3387799"/>
            <a:ext cx="9448799" cy="3193976"/>
          </a:xfrm>
          <a:prstGeom prst="rect">
            <a:avLst/>
          </a:prstGeom>
        </p:spPr>
        <p:txBody>
          <a:bodyPr vert="horz" lIns="0" tIns="0" rIns="0" bIns="0" rtlCol="0">
            <a:normAutofit fontScale="92500" lnSpcReduction="10000"/>
          </a:bodyPr>
          <a:lstStyle>
            <a:lvl1pPr marL="0" indent="0" algn="ctr" defTabSz="914400" rtl="0" eaLnBrk="1" latinLnBrk="0" hangingPunct="1">
              <a:lnSpc>
                <a:spcPct val="150000"/>
              </a:lnSpc>
              <a:spcBef>
                <a:spcPts val="1000"/>
              </a:spcBef>
              <a:buFont typeface="Arial" panose="020B0604020202020204" pitchFamily="34" charset="0"/>
              <a:buNone/>
              <a:defRPr sz="1600" b="1"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285750" algn="l">
              <a:lnSpc>
                <a:spcPct val="120000"/>
              </a:lnSpc>
              <a:buFont typeface="Arial" panose="020B0604020202020204" pitchFamily="34" charset="0"/>
              <a:buChar char="•"/>
            </a:pPr>
            <a:r>
              <a:rPr lang="en-US" sz="2200" b="0" cap="none" spc="0" dirty="0"/>
              <a:t>Took the 3 tasks that we implemented vertically in our prototype and used the cognitive walkthrough evaluation on them</a:t>
            </a:r>
          </a:p>
          <a:p>
            <a:pPr marL="800100" lvl="1" indent="-285750" algn="l">
              <a:buFont typeface="Arial" panose="020B0604020202020204" pitchFamily="34" charset="0"/>
              <a:buChar char="•"/>
            </a:pPr>
            <a:r>
              <a:rPr lang="en-US" sz="2200" b="0" cap="none" spc="0" dirty="0"/>
              <a:t>Search and </a:t>
            </a:r>
            <a:r>
              <a:rPr lang="en-US" sz="2200" dirty="0"/>
              <a:t>b</a:t>
            </a:r>
            <a:r>
              <a:rPr lang="en-US" sz="2200" b="0" cap="none" spc="0" dirty="0"/>
              <a:t>rowse queues</a:t>
            </a:r>
          </a:p>
          <a:p>
            <a:pPr marL="800100" lvl="1" indent="-285750" algn="l">
              <a:buFont typeface="Arial" panose="020B0604020202020204" pitchFamily="34" charset="0"/>
              <a:buChar char="•"/>
            </a:pPr>
            <a:r>
              <a:rPr lang="en-US" sz="2200" b="0" cap="none" spc="0" dirty="0"/>
              <a:t>Receive updates on queue status</a:t>
            </a:r>
          </a:p>
          <a:p>
            <a:pPr marL="800100" lvl="1" indent="-285750" algn="l">
              <a:buFont typeface="Arial" panose="020B0604020202020204" pitchFamily="34" charset="0"/>
              <a:buChar char="•"/>
            </a:pPr>
            <a:r>
              <a:rPr lang="en-US" sz="2200" b="0" cap="none" spc="0" dirty="0"/>
              <a:t>Access FAQ page or chat system about a line</a:t>
            </a:r>
          </a:p>
          <a:p>
            <a:pPr marL="342900" indent="-285750" algn="l">
              <a:lnSpc>
                <a:spcPct val="120000"/>
              </a:lnSpc>
              <a:buFont typeface="Arial" panose="020B0604020202020204" pitchFamily="34" charset="0"/>
              <a:buChar char="•"/>
            </a:pPr>
            <a:r>
              <a:rPr lang="en-US" sz="2200" b="0" cap="none" spc="0" dirty="0"/>
              <a:t>Took the perspective of a user/student</a:t>
            </a:r>
          </a:p>
          <a:p>
            <a:pPr marL="800100" lvl="1" indent="-285750" algn="l">
              <a:buFont typeface="Arial" panose="020B0604020202020204" pitchFamily="34" charset="0"/>
              <a:buChar char="•"/>
            </a:pPr>
            <a:r>
              <a:rPr lang="en-US" sz="2200" dirty="0"/>
              <a:t>Assumed to be more technologically advanced</a:t>
            </a:r>
            <a:endParaRPr lang="en-US" sz="1800" b="0" cap="none" spc="0" dirty="0"/>
          </a:p>
          <a:p>
            <a:pPr marL="342900" indent="-285750" algn="l">
              <a:lnSpc>
                <a:spcPct val="120000"/>
              </a:lnSpc>
              <a:buFont typeface="Arial" panose="020B0604020202020204" pitchFamily="34" charset="0"/>
              <a:buChar char="•"/>
            </a:pPr>
            <a:r>
              <a:rPr lang="en-US" sz="2200" b="0" cap="none" spc="0" dirty="0"/>
              <a:t>Outlined step by step what should be done in order to complete that task</a:t>
            </a:r>
          </a:p>
        </p:txBody>
      </p:sp>
      <p:pic>
        <p:nvPicPr>
          <p:cNvPr id="14" name="Audio 13">
            <a:hlinkClick r:id="" action="ppaction://media"/>
            <a:extLst>
              <a:ext uri="{FF2B5EF4-FFF2-40B4-BE49-F238E27FC236}">
                <a16:creationId xmlns:a16="http://schemas.microsoft.com/office/drawing/2014/main" id="{49A79AC5-6EB5-4F1E-A89E-D76713564DA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80313832"/>
      </p:ext>
    </p:extLst>
  </p:cSld>
  <p:clrMapOvr>
    <a:masterClrMapping/>
  </p:clrMapOvr>
  <mc:AlternateContent xmlns:mc="http://schemas.openxmlformats.org/markup-compatibility/2006" xmlns:p14="http://schemas.microsoft.com/office/powerpoint/2010/main">
    <mc:Choice Requires="p14">
      <p:transition spd="slow" p14:dur="2000" advTm="41535"/>
    </mc:Choice>
    <mc:Fallback xmlns="">
      <p:transition spd="slow" advTm="41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B7CBD-B4FD-4DB3-B8D0-020FB11B7078}"/>
              </a:ext>
            </a:extLst>
          </p:cNvPr>
          <p:cNvSpPr>
            <a:spLocks noGrp="1"/>
          </p:cNvSpPr>
          <p:nvPr>
            <p:ph type="title"/>
          </p:nvPr>
        </p:nvSpPr>
        <p:spPr>
          <a:xfrm>
            <a:off x="1157084" y="374427"/>
            <a:ext cx="10374517" cy="971512"/>
          </a:xfrm>
        </p:spPr>
        <p:txBody>
          <a:bodyPr anchor="ctr">
            <a:normAutofit/>
          </a:bodyPr>
          <a:lstStyle/>
          <a:p>
            <a:pPr>
              <a:lnSpc>
                <a:spcPct val="90000"/>
              </a:lnSpc>
            </a:pPr>
            <a:r>
              <a:rPr lang="en-US" sz="3200">
                <a:solidFill>
                  <a:schemeClr val="bg1"/>
                </a:solidFill>
              </a:rPr>
              <a:t>Cognitive Walkthrough Evaluation</a:t>
            </a:r>
          </a:p>
        </p:txBody>
      </p:sp>
      <p:graphicFrame>
        <p:nvGraphicFramePr>
          <p:cNvPr id="5" name="Content Placeholder 2">
            <a:extLst>
              <a:ext uri="{FF2B5EF4-FFF2-40B4-BE49-F238E27FC236}">
                <a16:creationId xmlns:a16="http://schemas.microsoft.com/office/drawing/2014/main" id="{25ED9805-770F-44D0-B51E-4CC30D46F09C}"/>
              </a:ext>
            </a:extLst>
          </p:cNvPr>
          <p:cNvGraphicFramePr>
            <a:graphicFrameLocks noGrp="1"/>
          </p:cNvGraphicFramePr>
          <p:nvPr>
            <p:ph idx="1"/>
            <p:extLst>
              <p:ext uri="{D42A27DB-BD31-4B8C-83A1-F6EECF244321}">
                <p14:modId xmlns:p14="http://schemas.microsoft.com/office/powerpoint/2010/main" val="954534551"/>
              </p:ext>
            </p:extLst>
          </p:nvPr>
        </p:nvGraphicFramePr>
        <p:xfrm>
          <a:off x="579474" y="2062715"/>
          <a:ext cx="11033029" cy="4605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hlinkClick r:id="" action="ppaction://media"/>
            <a:extLst>
              <a:ext uri="{FF2B5EF4-FFF2-40B4-BE49-F238E27FC236}">
                <a16:creationId xmlns:a16="http://schemas.microsoft.com/office/drawing/2014/main" id="{226A7DE7-1466-469F-B778-91B83BF4E7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4288302"/>
      </p:ext>
    </p:extLst>
  </p:cSld>
  <p:clrMapOvr>
    <a:masterClrMapping/>
  </p:clrMapOvr>
  <mc:AlternateContent xmlns:mc="http://schemas.openxmlformats.org/markup-compatibility/2006" xmlns:p14="http://schemas.microsoft.com/office/powerpoint/2010/main">
    <mc:Choice Requires="p14">
      <p:transition spd="slow" p14:dur="2000" advTm="77626"/>
    </mc:Choice>
    <mc:Fallback xmlns="">
      <p:transition spd="slow" advTm="77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iber optics abstract background">
            <a:extLst>
              <a:ext uri="{FF2B5EF4-FFF2-40B4-BE49-F238E27FC236}">
                <a16:creationId xmlns:a16="http://schemas.microsoft.com/office/drawing/2014/main" id="{39BA7FDE-3952-49F1-B92B-1E6F107D2B0F}"/>
              </a:ext>
            </a:extLst>
          </p:cNvPr>
          <p:cNvPicPr>
            <a:picLocks noChangeAspect="1"/>
          </p:cNvPicPr>
          <p:nvPr/>
        </p:nvPicPr>
        <p:blipFill rotWithShape="1">
          <a:blip r:embed="rId5"/>
          <a:srcRect t="7805" b="7805"/>
          <a:stretch/>
        </p:blipFill>
        <p:spPr>
          <a:xfrm>
            <a:off x="20" y="-1"/>
            <a:ext cx="12191980" cy="6857571"/>
          </a:xfrm>
          <a:prstGeom prst="rect">
            <a:avLst/>
          </a:prstGeom>
        </p:spPr>
      </p:pic>
      <p:sp>
        <p:nvSpPr>
          <p:cNvPr id="24" name="Rectangle 2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0D802-7B7A-4706-863C-9767F91EE581}"/>
              </a:ext>
            </a:extLst>
          </p:cNvPr>
          <p:cNvSpPr>
            <a:spLocks noGrp="1"/>
          </p:cNvSpPr>
          <p:nvPr>
            <p:ph type="ctrTitle"/>
          </p:nvPr>
        </p:nvSpPr>
        <p:spPr>
          <a:xfrm>
            <a:off x="1707855" y="988710"/>
            <a:ext cx="8776287" cy="698365"/>
          </a:xfrm>
        </p:spPr>
        <p:style>
          <a:lnRef idx="3">
            <a:schemeClr val="lt1"/>
          </a:lnRef>
          <a:fillRef idx="1">
            <a:schemeClr val="accent5"/>
          </a:fillRef>
          <a:effectRef idx="1">
            <a:schemeClr val="accent5"/>
          </a:effectRef>
          <a:fontRef idx="minor">
            <a:schemeClr val="lt1"/>
          </a:fontRef>
        </p:style>
        <p:txBody>
          <a:bodyPr anchor="b">
            <a:normAutofit fontScale="90000"/>
          </a:bodyPr>
          <a:lstStyle/>
          <a:p>
            <a:r>
              <a:rPr lang="en-US" dirty="0">
                <a:solidFill>
                  <a:schemeClr val="bg1"/>
                </a:solidFill>
              </a:rPr>
              <a:t>Conclusion &amp; Thank you</a:t>
            </a:r>
          </a:p>
        </p:txBody>
      </p:sp>
      <p:sp>
        <p:nvSpPr>
          <p:cNvPr id="3" name="Subtitle 2">
            <a:extLst>
              <a:ext uri="{FF2B5EF4-FFF2-40B4-BE49-F238E27FC236}">
                <a16:creationId xmlns:a16="http://schemas.microsoft.com/office/drawing/2014/main" id="{F28EF3F2-26A2-420A-BE6F-19F97BBED643}"/>
              </a:ext>
            </a:extLst>
          </p:cNvPr>
          <p:cNvSpPr>
            <a:spLocks noGrp="1"/>
          </p:cNvSpPr>
          <p:nvPr>
            <p:ph type="subTitle" idx="1"/>
          </p:nvPr>
        </p:nvSpPr>
        <p:spPr>
          <a:xfrm>
            <a:off x="656946" y="3043895"/>
            <a:ext cx="10878104" cy="1000674"/>
          </a:xfrm>
        </p:spPr>
        <p:style>
          <a:lnRef idx="3">
            <a:schemeClr val="lt1"/>
          </a:lnRef>
          <a:fillRef idx="1">
            <a:schemeClr val="accent5"/>
          </a:fillRef>
          <a:effectRef idx="1">
            <a:schemeClr val="accent5"/>
          </a:effectRef>
          <a:fontRef idx="minor">
            <a:schemeClr val="lt1"/>
          </a:fontRef>
        </p:style>
        <p:txBody>
          <a:bodyPr vert="horz" lIns="0" tIns="0" rIns="0" bIns="0" rtlCol="0" anchor="t">
            <a:normAutofit fontScale="92500"/>
          </a:bodyPr>
          <a:lstStyle/>
          <a:p>
            <a:r>
              <a:rPr lang="en-US" dirty="0">
                <a:solidFill>
                  <a:schemeClr val="bg1"/>
                </a:solidFill>
              </a:rPr>
              <a:t>Portfolio:   </a:t>
            </a:r>
            <a:r>
              <a:rPr lang="en-US" dirty="0">
                <a:solidFill>
                  <a:schemeClr val="bg1"/>
                </a:solidFill>
                <a:hlinkClick r:id="rId6"/>
              </a:rPr>
              <a:t>https://rmccurdy.github.io/TeamS_Project/</a:t>
            </a:r>
            <a:endParaRPr lang="en-US" dirty="0">
              <a:solidFill>
                <a:schemeClr val="bg1"/>
              </a:solidFill>
            </a:endParaRPr>
          </a:p>
          <a:p>
            <a:r>
              <a:rPr lang="en-US" dirty="0">
                <a:solidFill>
                  <a:schemeClr val="bg1"/>
                </a:solidFill>
              </a:rPr>
              <a:t>Repository:   </a:t>
            </a:r>
            <a:r>
              <a:rPr lang="en-US" dirty="0">
                <a:solidFill>
                  <a:schemeClr val="bg1"/>
                </a:solidFill>
                <a:hlinkClick r:id="rId7"/>
              </a:rPr>
              <a:t>https://github.com/RMcCurdy/TeamS_Project</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4" name="Audio 3">
            <a:hlinkClick r:id="" action="ppaction://media"/>
            <a:extLst>
              <a:ext uri="{FF2B5EF4-FFF2-40B4-BE49-F238E27FC236}">
                <a16:creationId xmlns:a16="http://schemas.microsoft.com/office/drawing/2014/main" id="{5A4408FB-D6D4-4280-9F80-945FA26A82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64296473"/>
      </p:ext>
    </p:extLst>
  </p:cSld>
  <p:clrMapOvr>
    <a:masterClrMapping/>
  </p:clrMapOvr>
  <mc:AlternateContent xmlns:mc="http://schemas.openxmlformats.org/markup-compatibility/2006" xmlns:p14="http://schemas.microsoft.com/office/powerpoint/2010/main">
    <mc:Choice Requires="p14">
      <p:transition spd="slow" p14:dur="2000" advTm="6157"/>
    </mc:Choice>
    <mc:Fallback xmlns="">
      <p:transition spd="slow" advTm="6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4858A2-BAFE-4312-8966-4387E7E0267A}"/>
              </a:ext>
            </a:extLst>
          </p:cNvPr>
          <p:cNvSpPr>
            <a:spLocks noGrp="1"/>
          </p:cNvSpPr>
          <p:nvPr>
            <p:ph type="title"/>
          </p:nvPr>
        </p:nvSpPr>
        <p:spPr>
          <a:xfrm>
            <a:off x="124220" y="394755"/>
            <a:ext cx="3236613" cy="2022398"/>
          </a:xfrm>
        </p:spPr>
        <p:txBody>
          <a:bodyPr vert="horz" lIns="0" tIns="0" rIns="0" bIns="0" rtlCol="0" anchor="b">
            <a:noAutofit/>
          </a:bodyPr>
          <a:lstStyle/>
          <a:p>
            <a:pPr algn="r"/>
            <a:r>
              <a:rPr lang="en-US" sz="6000" spc="750" dirty="0">
                <a:solidFill>
                  <a:schemeClr val="bg1"/>
                </a:solidFill>
              </a:rPr>
              <a:t>Demo Video</a:t>
            </a:r>
          </a:p>
        </p:txBody>
      </p:sp>
      <p:pic>
        <p:nvPicPr>
          <p:cNvPr id="7" name="Graphic 6" descr="Video camera">
            <a:extLst>
              <a:ext uri="{FF2B5EF4-FFF2-40B4-BE49-F238E27FC236}">
                <a16:creationId xmlns:a16="http://schemas.microsoft.com/office/drawing/2014/main" id="{C451526A-3A13-4696-8B6F-E44675C1C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523" y="2258219"/>
            <a:ext cx="3531550" cy="3531550"/>
          </a:xfrm>
          <a:prstGeom prst="rect">
            <a:avLst/>
          </a:prstGeom>
        </p:spPr>
      </p:pic>
      <p:sp>
        <p:nvSpPr>
          <p:cNvPr id="4" name="TextBox 3">
            <a:extLst>
              <a:ext uri="{FF2B5EF4-FFF2-40B4-BE49-F238E27FC236}">
                <a16:creationId xmlns:a16="http://schemas.microsoft.com/office/drawing/2014/main" id="{B028034F-5AE5-4252-B0CF-FD948F823712}"/>
              </a:ext>
            </a:extLst>
          </p:cNvPr>
          <p:cNvSpPr txBox="1"/>
          <p:nvPr/>
        </p:nvSpPr>
        <p:spPr>
          <a:xfrm>
            <a:off x="4149306" y="3249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Insert demo video here!!!</a:t>
            </a:r>
          </a:p>
          <a:p>
            <a:endParaRPr lang="en-US" dirty="0"/>
          </a:p>
        </p:txBody>
      </p:sp>
    </p:spTree>
    <p:extLst>
      <p:ext uri="{BB962C8B-B14F-4D97-AF65-F5344CB8AC3E}">
        <p14:creationId xmlns:p14="http://schemas.microsoft.com/office/powerpoint/2010/main" val="196320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B5E7AB2-1B6C-4B92-A668-693D2C5BBB01}"/>
              </a:ext>
            </a:extLst>
          </p:cNvPr>
          <p:cNvSpPr>
            <a:spLocks noGrp="1"/>
          </p:cNvSpPr>
          <p:nvPr>
            <p:ph type="subTitle" idx="1"/>
          </p:nvPr>
        </p:nvSpPr>
        <p:spPr>
          <a:xfrm>
            <a:off x="2498035" y="4811497"/>
            <a:ext cx="5314122" cy="1243923"/>
          </a:xfrm>
        </p:spPr>
        <p:txBody>
          <a:bodyPr vert="horz" lIns="0" tIns="0" rIns="0" bIns="0" rtlCol="0" anchor="t">
            <a:normAutofit/>
          </a:bodyPr>
          <a:lstStyle/>
          <a:p>
            <a:pPr algn="r"/>
            <a:r>
              <a:rPr lang="en-US">
                <a:solidFill>
                  <a:schemeClr val="bg1"/>
                </a:solidFill>
              </a:rPr>
              <a:t>Our Ideation Process</a:t>
            </a:r>
          </a:p>
          <a:p>
            <a:pPr algn="r"/>
            <a:endParaRPr lang="en-US">
              <a:solidFill>
                <a:schemeClr val="bg1"/>
              </a:solidFill>
            </a:endParaRPr>
          </a:p>
        </p:txBody>
      </p:sp>
      <p:sp>
        <p:nvSpPr>
          <p:cNvPr id="18" name="Rectangle 17">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3F70F-8857-4A2C-9707-1D2E0F4D7692}"/>
              </a:ext>
            </a:extLst>
          </p:cNvPr>
          <p:cNvSpPr>
            <a:spLocks noGrp="1"/>
          </p:cNvSpPr>
          <p:nvPr>
            <p:ph type="ctrTitle"/>
          </p:nvPr>
        </p:nvSpPr>
        <p:spPr>
          <a:xfrm>
            <a:off x="1119276" y="661358"/>
            <a:ext cx="6692881" cy="3347559"/>
          </a:xfrm>
        </p:spPr>
        <p:txBody>
          <a:bodyPr anchor="b">
            <a:normAutofit/>
          </a:bodyPr>
          <a:lstStyle/>
          <a:p>
            <a:pPr algn="r"/>
            <a:r>
              <a:rPr lang="en-US" sz="6300" dirty="0">
                <a:solidFill>
                  <a:schemeClr val="bg1"/>
                </a:solidFill>
              </a:rPr>
              <a:t>Journey in Stage 3</a:t>
            </a:r>
          </a:p>
        </p:txBody>
      </p:sp>
      <p:pic>
        <p:nvPicPr>
          <p:cNvPr id="11" name="Audio 10">
            <a:hlinkClick r:id="" action="ppaction://media"/>
            <a:extLst>
              <a:ext uri="{FF2B5EF4-FFF2-40B4-BE49-F238E27FC236}">
                <a16:creationId xmlns:a16="http://schemas.microsoft.com/office/drawing/2014/main" id="{A449CAB6-3E10-4E14-BD7D-BB9982F48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33635763"/>
      </p:ext>
    </p:extLst>
  </p:cSld>
  <p:clrMapOvr>
    <a:masterClrMapping/>
  </p:clrMapOvr>
  <mc:AlternateContent xmlns:mc="http://schemas.openxmlformats.org/markup-compatibility/2006" xmlns:p14="http://schemas.microsoft.com/office/powerpoint/2010/main">
    <mc:Choice Requires="p14">
      <p:transition spd="slow" p14:dur="2000" advTm="16110"/>
    </mc:Choice>
    <mc:Fallback xmlns="">
      <p:transition spd="slow" advTm="16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A05BF6-42C4-4EDA-8DB4-A900C0DC0678}"/>
              </a:ext>
            </a:extLst>
          </p:cNvPr>
          <p:cNvSpPr>
            <a:spLocks noGrp="1"/>
          </p:cNvSpPr>
          <p:nvPr>
            <p:ph type="title"/>
          </p:nvPr>
        </p:nvSpPr>
        <p:spPr>
          <a:xfrm>
            <a:off x="118768" y="2217142"/>
            <a:ext cx="3296570" cy="3531403"/>
          </a:xfrm>
        </p:spPr>
        <p:txBody>
          <a:bodyPr vert="horz" lIns="0" tIns="0" rIns="0" bIns="0" rtlCol="0" anchor="t">
            <a:noAutofit/>
          </a:bodyPr>
          <a:lstStyle/>
          <a:p>
            <a:pPr algn="r"/>
            <a:r>
              <a:rPr lang="en-US" sz="4000" spc="750" dirty="0">
                <a:solidFill>
                  <a:schemeClr val="bg1"/>
                </a:solidFill>
              </a:rPr>
              <a:t>Affinity Diagram</a:t>
            </a:r>
          </a:p>
        </p:txBody>
      </p:sp>
      <p:pic>
        <p:nvPicPr>
          <p:cNvPr id="7" name="Picture 7" descr="A screenshot of a cell phone&#10;&#10;Description automatically generated">
            <a:extLst>
              <a:ext uri="{FF2B5EF4-FFF2-40B4-BE49-F238E27FC236}">
                <a16:creationId xmlns:a16="http://schemas.microsoft.com/office/drawing/2014/main" id="{779BB5AA-F00A-4A23-A9D9-A59E1A969E30}"/>
              </a:ext>
            </a:extLst>
          </p:cNvPr>
          <p:cNvPicPr>
            <a:picLocks noChangeAspect="1"/>
          </p:cNvPicPr>
          <p:nvPr/>
        </p:nvPicPr>
        <p:blipFill>
          <a:blip r:embed="rId5"/>
          <a:stretch>
            <a:fillRect/>
          </a:stretch>
        </p:blipFill>
        <p:spPr>
          <a:xfrm>
            <a:off x="3482361" y="-32369"/>
            <a:ext cx="8712916" cy="6927720"/>
          </a:xfrm>
          <a:prstGeom prst="rect">
            <a:avLst/>
          </a:prstGeom>
        </p:spPr>
      </p:pic>
      <p:pic>
        <p:nvPicPr>
          <p:cNvPr id="4" name="Audio 3">
            <a:hlinkClick r:id="" action="ppaction://media"/>
            <a:extLst>
              <a:ext uri="{FF2B5EF4-FFF2-40B4-BE49-F238E27FC236}">
                <a16:creationId xmlns:a16="http://schemas.microsoft.com/office/drawing/2014/main" id="{5B033C33-98F6-4E83-AFA1-6845EF04E6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9158420"/>
      </p:ext>
    </p:extLst>
  </p:cSld>
  <p:clrMapOvr>
    <a:masterClrMapping/>
  </p:clrMapOvr>
  <mc:AlternateContent xmlns:mc="http://schemas.openxmlformats.org/markup-compatibility/2006" xmlns:p14="http://schemas.microsoft.com/office/powerpoint/2010/main">
    <mc:Choice Requires="p14">
      <p:transition spd="slow" p14:dur="2000" advTm="17616"/>
    </mc:Choice>
    <mc:Fallback xmlns="">
      <p:transition spd="slow" advTm="17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04FA1-A5C1-485A-8612-A7030C90F4EC}"/>
              </a:ext>
            </a:extLst>
          </p:cNvPr>
          <p:cNvSpPr>
            <a:spLocks noGrp="1"/>
          </p:cNvSpPr>
          <p:nvPr>
            <p:ph type="title"/>
          </p:nvPr>
        </p:nvSpPr>
        <p:spPr>
          <a:xfrm>
            <a:off x="635969" y="315985"/>
            <a:ext cx="4911393" cy="1556724"/>
          </a:xfrm>
        </p:spPr>
        <p:txBody>
          <a:bodyPr anchor="b">
            <a:noAutofit/>
          </a:bodyPr>
          <a:lstStyle/>
          <a:p>
            <a:r>
              <a:rPr lang="en-US" sz="4000" dirty="0"/>
              <a:t>Affinity Diagram</a:t>
            </a:r>
          </a:p>
        </p:txBody>
      </p:sp>
      <p:sp>
        <p:nvSpPr>
          <p:cNvPr id="3" name="Content Placeholder 2">
            <a:extLst>
              <a:ext uri="{FF2B5EF4-FFF2-40B4-BE49-F238E27FC236}">
                <a16:creationId xmlns:a16="http://schemas.microsoft.com/office/drawing/2014/main" id="{A40BC528-BCDB-4525-8C73-8BBC6A69ABD7}"/>
              </a:ext>
            </a:extLst>
          </p:cNvPr>
          <p:cNvSpPr>
            <a:spLocks noGrp="1"/>
          </p:cNvSpPr>
          <p:nvPr>
            <p:ph idx="1"/>
          </p:nvPr>
        </p:nvSpPr>
        <p:spPr>
          <a:xfrm>
            <a:off x="635970" y="2171978"/>
            <a:ext cx="4911392" cy="3583940"/>
          </a:xfrm>
        </p:spPr>
        <p:txBody>
          <a:bodyPr vert="horz" lIns="0" tIns="0" rIns="0" bIns="0" rtlCol="0" anchor="t">
            <a:normAutofit/>
          </a:bodyPr>
          <a:lstStyle/>
          <a:p>
            <a:r>
              <a:rPr lang="en-US" sz="3000" dirty="0"/>
              <a:t>Brainstormed ideas and sketched them out on paper</a:t>
            </a:r>
          </a:p>
          <a:p>
            <a:r>
              <a:rPr lang="en-US" sz="3000" dirty="0"/>
              <a:t>Wrote down the main idea</a:t>
            </a:r>
          </a:p>
        </p:txBody>
      </p:sp>
      <p:pic>
        <p:nvPicPr>
          <p:cNvPr id="5" name="Picture 5" descr="Diagram&#10;&#10;Description automatically generated">
            <a:extLst>
              <a:ext uri="{FF2B5EF4-FFF2-40B4-BE49-F238E27FC236}">
                <a16:creationId xmlns:a16="http://schemas.microsoft.com/office/drawing/2014/main" id="{966752D6-E949-4502-AAF0-95F8CAF2BDEC}"/>
              </a:ext>
            </a:extLst>
          </p:cNvPr>
          <p:cNvPicPr>
            <a:picLocks noChangeAspect="1"/>
          </p:cNvPicPr>
          <p:nvPr/>
        </p:nvPicPr>
        <p:blipFill>
          <a:blip r:embed="rId5"/>
          <a:stretch>
            <a:fillRect/>
          </a:stretch>
        </p:blipFill>
        <p:spPr>
          <a:xfrm>
            <a:off x="6183331" y="261959"/>
            <a:ext cx="5460271" cy="3385367"/>
          </a:xfrm>
          <a:prstGeom prst="rect">
            <a:avLst/>
          </a:prstGeom>
        </p:spPr>
      </p:pic>
      <p:sp>
        <p:nvSpPr>
          <p:cNvPr id="17" name="Rectangle 2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944D7F-83FD-4EB8-AAF4-DF5CEA86EB45}"/>
              </a:ext>
            </a:extLst>
          </p:cNvPr>
          <p:cNvSpPr txBox="1"/>
          <p:nvPr/>
        </p:nvSpPr>
        <p:spPr>
          <a:xfrm>
            <a:off x="7498081" y="4814031"/>
            <a:ext cx="2743200" cy="646331"/>
          </a:xfrm>
          <a:prstGeom prst="rect">
            <a:avLst/>
          </a:prstGeom>
          <a:solidFill>
            <a:srgbClr val="00B0F0"/>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chemeClr val="bg1"/>
                </a:solidFill>
                <a:ea typeface="+mn-lt"/>
                <a:cs typeface="+mn-lt"/>
              </a:rPr>
              <a:t>Global notification for queue updates (ES5)</a:t>
            </a:r>
            <a:endParaRPr lang="en-US" dirty="0">
              <a:solidFill>
                <a:schemeClr val="bg1"/>
              </a:solidFill>
            </a:endParaRP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3E60B7F-5667-4C87-B0E6-7691E784E79B}"/>
                  </a:ext>
                </a:extLst>
              </p14:cNvPr>
              <p14:cNvContentPartPr/>
              <p14:nvPr/>
            </p14:nvContentPartPr>
            <p14:xfrm>
              <a:off x="6419439" y="2058362"/>
              <a:ext cx="1362075" cy="2981325"/>
            </p14:xfrm>
          </p:contentPart>
        </mc:Choice>
        <mc:Fallback xmlns="">
          <p:pic>
            <p:nvPicPr>
              <p:cNvPr id="9" name="Ink 8">
                <a:extLst>
                  <a:ext uri="{FF2B5EF4-FFF2-40B4-BE49-F238E27FC236}">
                    <a16:creationId xmlns:a16="http://schemas.microsoft.com/office/drawing/2014/main" id="{73E60B7F-5667-4C87-B0E6-7691E784E79B}"/>
                  </a:ext>
                </a:extLst>
              </p:cNvPr>
              <p:cNvPicPr/>
              <p:nvPr/>
            </p:nvPicPr>
            <p:blipFill>
              <a:blip r:embed="rId7"/>
              <a:stretch>
                <a:fillRect/>
              </a:stretch>
            </p:blipFill>
            <p:spPr>
              <a:xfrm>
                <a:off x="6401446" y="2040346"/>
                <a:ext cx="1397701" cy="301699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584F19D-F574-4404-A1D0-9B204B44B757}"/>
                  </a:ext>
                </a:extLst>
              </p14:cNvPr>
              <p14:cNvContentPartPr/>
              <p14:nvPr/>
            </p14:nvContentPartPr>
            <p14:xfrm>
              <a:off x="7283167" y="4603089"/>
              <a:ext cx="123825" cy="400050"/>
            </p14:xfrm>
          </p:contentPart>
        </mc:Choice>
        <mc:Fallback xmlns="">
          <p:pic>
            <p:nvPicPr>
              <p:cNvPr id="13" name="Ink 12">
                <a:extLst>
                  <a:ext uri="{FF2B5EF4-FFF2-40B4-BE49-F238E27FC236}">
                    <a16:creationId xmlns:a16="http://schemas.microsoft.com/office/drawing/2014/main" id="{E584F19D-F574-4404-A1D0-9B204B44B757}"/>
                  </a:ext>
                </a:extLst>
              </p:cNvPr>
              <p:cNvPicPr/>
              <p:nvPr/>
            </p:nvPicPr>
            <p:blipFill>
              <a:blip r:embed="rId9"/>
              <a:stretch>
                <a:fillRect/>
              </a:stretch>
            </p:blipFill>
            <p:spPr>
              <a:xfrm>
                <a:off x="7265776" y="4585198"/>
                <a:ext cx="158259" cy="43547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5971EE3-B1B0-449E-9242-D3D20569EC19}"/>
                  </a:ext>
                </a:extLst>
              </p14:cNvPr>
              <p14:cNvContentPartPr/>
              <p14:nvPr/>
            </p14:nvContentPartPr>
            <p14:xfrm>
              <a:off x="6886422" y="5004642"/>
              <a:ext cx="504825" cy="57150"/>
            </p14:xfrm>
          </p:contentPart>
        </mc:Choice>
        <mc:Fallback xmlns="">
          <p:pic>
            <p:nvPicPr>
              <p:cNvPr id="14" name="Ink 13">
                <a:extLst>
                  <a:ext uri="{FF2B5EF4-FFF2-40B4-BE49-F238E27FC236}">
                    <a16:creationId xmlns:a16="http://schemas.microsoft.com/office/drawing/2014/main" id="{65971EE3-B1B0-449E-9242-D3D20569EC19}"/>
                  </a:ext>
                </a:extLst>
              </p:cNvPr>
              <p:cNvPicPr/>
              <p:nvPr/>
            </p:nvPicPr>
            <p:blipFill>
              <a:blip r:embed="rId11"/>
              <a:stretch>
                <a:fillRect/>
              </a:stretch>
            </p:blipFill>
            <p:spPr>
              <a:xfrm>
                <a:off x="6868405" y="4987111"/>
                <a:ext cx="540498" cy="9186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5D606C3-7B1E-4FFC-96BB-02211F6C3AD2}"/>
                  </a:ext>
                </a:extLst>
              </p14:cNvPr>
              <p14:cNvContentPartPr/>
              <p14:nvPr/>
            </p14:nvContentPartPr>
            <p14:xfrm>
              <a:off x="6899753" y="4662496"/>
              <a:ext cx="361950" cy="409575"/>
            </p14:xfrm>
          </p:contentPart>
        </mc:Choice>
        <mc:Fallback xmlns="">
          <p:pic>
            <p:nvPicPr>
              <p:cNvPr id="15" name="Ink 14">
                <a:extLst>
                  <a:ext uri="{FF2B5EF4-FFF2-40B4-BE49-F238E27FC236}">
                    <a16:creationId xmlns:a16="http://schemas.microsoft.com/office/drawing/2014/main" id="{F5D606C3-7B1E-4FFC-96BB-02211F6C3AD2}"/>
                  </a:ext>
                </a:extLst>
              </p:cNvPr>
              <p:cNvPicPr/>
              <p:nvPr/>
            </p:nvPicPr>
            <p:blipFill>
              <a:blip r:embed="rId13"/>
              <a:stretch>
                <a:fillRect/>
              </a:stretch>
            </p:blipFill>
            <p:spPr>
              <a:xfrm>
                <a:off x="6881958" y="4644325"/>
                <a:ext cx="397184" cy="44555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74D530A-8DC9-43F9-A7A6-496F8093D859}"/>
                  </a:ext>
                </a:extLst>
              </p14:cNvPr>
              <p14:cNvContentPartPr/>
              <p14:nvPr/>
            </p14:nvContentPartPr>
            <p14:xfrm>
              <a:off x="7285972" y="4650287"/>
              <a:ext cx="19049" cy="19049"/>
            </p14:xfrm>
          </p:contentPart>
        </mc:Choice>
        <mc:Fallback xmlns="">
          <p:pic>
            <p:nvPicPr>
              <p:cNvPr id="19" name="Ink 18">
                <a:extLst>
                  <a:ext uri="{FF2B5EF4-FFF2-40B4-BE49-F238E27FC236}">
                    <a16:creationId xmlns:a16="http://schemas.microsoft.com/office/drawing/2014/main" id="{474D530A-8DC9-43F9-A7A6-496F8093D859}"/>
                  </a:ext>
                </a:extLst>
              </p:cNvPr>
              <p:cNvPicPr/>
              <p:nvPr/>
            </p:nvPicPr>
            <p:blipFill>
              <a:blip r:embed="rId15"/>
              <a:stretch>
                <a:fillRect/>
              </a:stretch>
            </p:blipFill>
            <p:spPr>
              <a:xfrm>
                <a:off x="6333522" y="3697837"/>
                <a:ext cx="1904900"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A01B2B21-B3BC-48A7-BA1A-DE8851A67ECD}"/>
                  </a:ext>
                </a:extLst>
              </p14:cNvPr>
              <p14:cNvContentPartPr/>
              <p14:nvPr/>
            </p14:nvContentPartPr>
            <p14:xfrm>
              <a:off x="7285972" y="4650287"/>
              <a:ext cx="19049" cy="19049"/>
            </p14:xfrm>
          </p:contentPart>
        </mc:Choice>
        <mc:Fallback xmlns="">
          <p:pic>
            <p:nvPicPr>
              <p:cNvPr id="20" name="Ink 19">
                <a:extLst>
                  <a:ext uri="{FF2B5EF4-FFF2-40B4-BE49-F238E27FC236}">
                    <a16:creationId xmlns:a16="http://schemas.microsoft.com/office/drawing/2014/main" id="{A01B2B21-B3BC-48A7-BA1A-DE8851A67ECD}"/>
                  </a:ext>
                </a:extLst>
              </p:cNvPr>
              <p:cNvPicPr/>
              <p:nvPr/>
            </p:nvPicPr>
            <p:blipFill>
              <a:blip r:embed="rId15"/>
              <a:stretch>
                <a:fillRect/>
              </a:stretch>
            </p:blipFill>
            <p:spPr>
              <a:xfrm>
                <a:off x="6333522" y="3697837"/>
                <a:ext cx="1904900" cy="19049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BB4A4C1-232A-4123-97E0-5689D9259102}"/>
                  </a:ext>
                </a:extLst>
              </p14:cNvPr>
              <p14:cNvContentPartPr/>
              <p14:nvPr/>
            </p14:nvContentPartPr>
            <p14:xfrm>
              <a:off x="7066767" y="4724589"/>
              <a:ext cx="228600" cy="247649"/>
            </p14:xfrm>
          </p:contentPart>
        </mc:Choice>
        <mc:Fallback xmlns="">
          <p:pic>
            <p:nvPicPr>
              <p:cNvPr id="21" name="Ink 20">
                <a:extLst>
                  <a:ext uri="{FF2B5EF4-FFF2-40B4-BE49-F238E27FC236}">
                    <a16:creationId xmlns:a16="http://schemas.microsoft.com/office/drawing/2014/main" id="{CBB4A4C1-232A-4123-97E0-5689D9259102}"/>
                  </a:ext>
                </a:extLst>
              </p:cNvPr>
              <p:cNvPicPr/>
              <p:nvPr/>
            </p:nvPicPr>
            <p:blipFill>
              <a:blip r:embed="rId18"/>
              <a:stretch>
                <a:fillRect/>
              </a:stretch>
            </p:blipFill>
            <p:spPr>
              <a:xfrm>
                <a:off x="7048935" y="4706747"/>
                <a:ext cx="263906" cy="2829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B8B437B-C8FF-4C37-AE65-C93E713947D7}"/>
                  </a:ext>
                </a:extLst>
              </p14:cNvPr>
              <p14:cNvContentPartPr/>
              <p14:nvPr/>
            </p14:nvContentPartPr>
            <p14:xfrm>
              <a:off x="7082680" y="4681867"/>
              <a:ext cx="295275" cy="314325"/>
            </p14:xfrm>
          </p:contentPart>
        </mc:Choice>
        <mc:Fallback xmlns="">
          <p:pic>
            <p:nvPicPr>
              <p:cNvPr id="22" name="Ink 21">
                <a:extLst>
                  <a:ext uri="{FF2B5EF4-FFF2-40B4-BE49-F238E27FC236}">
                    <a16:creationId xmlns:a16="http://schemas.microsoft.com/office/drawing/2014/main" id="{7B8B437B-C8FF-4C37-AE65-C93E713947D7}"/>
                  </a:ext>
                </a:extLst>
              </p:cNvPr>
              <p:cNvPicPr/>
              <p:nvPr/>
            </p:nvPicPr>
            <p:blipFill>
              <a:blip r:embed="rId20"/>
              <a:stretch>
                <a:fillRect/>
              </a:stretch>
            </p:blipFill>
            <p:spPr>
              <a:xfrm>
                <a:off x="7064892" y="4664068"/>
                <a:ext cx="330495" cy="34956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A490389-6F67-4990-A832-D32812C5F69D}"/>
                  </a:ext>
                </a:extLst>
              </p14:cNvPr>
              <p14:cNvContentPartPr/>
              <p14:nvPr/>
            </p14:nvContentPartPr>
            <p14:xfrm>
              <a:off x="6951945" y="4722989"/>
              <a:ext cx="323850" cy="295275"/>
            </p14:xfrm>
          </p:contentPart>
        </mc:Choice>
        <mc:Fallback xmlns="">
          <p:pic>
            <p:nvPicPr>
              <p:cNvPr id="23" name="Ink 22">
                <a:extLst>
                  <a:ext uri="{FF2B5EF4-FFF2-40B4-BE49-F238E27FC236}">
                    <a16:creationId xmlns:a16="http://schemas.microsoft.com/office/drawing/2014/main" id="{7A490389-6F67-4990-A832-D32812C5F69D}"/>
                  </a:ext>
                </a:extLst>
              </p:cNvPr>
              <p:cNvPicPr/>
              <p:nvPr/>
            </p:nvPicPr>
            <p:blipFill>
              <a:blip r:embed="rId22"/>
              <a:stretch>
                <a:fillRect/>
              </a:stretch>
            </p:blipFill>
            <p:spPr>
              <a:xfrm>
                <a:off x="6933772" y="4704852"/>
                <a:ext cx="359833" cy="33118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9EAA63A-BE5D-46B4-B112-A418B6A9CB92}"/>
                  </a:ext>
                </a:extLst>
              </p14:cNvPr>
              <p14:cNvContentPartPr/>
              <p14:nvPr/>
            </p14:nvContentPartPr>
            <p14:xfrm>
              <a:off x="7178240" y="4716685"/>
              <a:ext cx="152400" cy="247649"/>
            </p14:xfrm>
          </p:contentPart>
        </mc:Choice>
        <mc:Fallback xmlns="">
          <p:pic>
            <p:nvPicPr>
              <p:cNvPr id="24" name="Ink 23">
                <a:extLst>
                  <a:ext uri="{FF2B5EF4-FFF2-40B4-BE49-F238E27FC236}">
                    <a16:creationId xmlns:a16="http://schemas.microsoft.com/office/drawing/2014/main" id="{09EAA63A-BE5D-46B4-B112-A418B6A9CB92}"/>
                  </a:ext>
                </a:extLst>
              </p:cNvPr>
              <p:cNvPicPr/>
              <p:nvPr/>
            </p:nvPicPr>
            <p:blipFill>
              <a:blip r:embed="rId24"/>
              <a:stretch>
                <a:fillRect/>
              </a:stretch>
            </p:blipFill>
            <p:spPr>
              <a:xfrm>
                <a:off x="7160519" y="4698970"/>
                <a:ext cx="187487" cy="282724"/>
              </a:xfrm>
              <a:prstGeom prst="rect">
                <a:avLst/>
              </a:prstGeom>
            </p:spPr>
          </p:pic>
        </mc:Fallback>
      </mc:AlternateContent>
      <p:pic>
        <p:nvPicPr>
          <p:cNvPr id="28" name="Audio 27">
            <a:hlinkClick r:id="" action="ppaction://media"/>
            <a:extLst>
              <a:ext uri="{FF2B5EF4-FFF2-40B4-BE49-F238E27FC236}">
                <a16:creationId xmlns:a16="http://schemas.microsoft.com/office/drawing/2014/main" id="{E66ADA68-3214-4E5B-81B5-0C32587042E2}"/>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73258676"/>
      </p:ext>
    </p:extLst>
  </p:cSld>
  <p:clrMapOvr>
    <a:masterClrMapping/>
  </p:clrMapOvr>
  <mc:AlternateContent xmlns:mc="http://schemas.openxmlformats.org/markup-compatibility/2006" xmlns:p14="http://schemas.microsoft.com/office/powerpoint/2010/main">
    <mc:Choice Requires="p14">
      <p:transition spd="slow" p14:dur="2000" advTm="19595"/>
    </mc:Choice>
    <mc:Fallback xmlns="">
      <p:transition spd="slow" advTm="19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6A8C-44AF-490A-9124-F14686B3B650}"/>
              </a:ext>
            </a:extLst>
          </p:cNvPr>
          <p:cNvSpPr>
            <a:spLocks noGrp="1"/>
          </p:cNvSpPr>
          <p:nvPr>
            <p:ph type="title"/>
          </p:nvPr>
        </p:nvSpPr>
        <p:spPr>
          <a:xfrm>
            <a:off x="1371600" y="793080"/>
            <a:ext cx="3066602" cy="1233488"/>
          </a:xfrm>
        </p:spPr>
        <p:txBody>
          <a:bodyPr/>
          <a:lstStyle/>
          <a:p>
            <a:r>
              <a:rPr lang="en-US"/>
              <a:t>Affinity Diagram</a:t>
            </a:r>
          </a:p>
        </p:txBody>
      </p:sp>
      <p:sp>
        <p:nvSpPr>
          <p:cNvPr id="3" name="Content Placeholder 2">
            <a:extLst>
              <a:ext uri="{FF2B5EF4-FFF2-40B4-BE49-F238E27FC236}">
                <a16:creationId xmlns:a16="http://schemas.microsoft.com/office/drawing/2014/main" id="{992EC065-4E9C-49C9-B49B-817F1D29A5EA}"/>
              </a:ext>
            </a:extLst>
          </p:cNvPr>
          <p:cNvSpPr>
            <a:spLocks noGrp="1"/>
          </p:cNvSpPr>
          <p:nvPr>
            <p:ph idx="1"/>
          </p:nvPr>
        </p:nvSpPr>
        <p:spPr/>
        <p:txBody>
          <a:bodyPr vert="horz" lIns="0" tIns="0" rIns="0" bIns="0" rtlCol="0" anchor="t">
            <a:normAutofit/>
          </a:bodyPr>
          <a:lstStyle/>
          <a:p>
            <a:r>
              <a:rPr lang="en-US">
                <a:ea typeface="+mn-lt"/>
                <a:cs typeface="+mn-lt"/>
              </a:rPr>
              <a:t>Grouped ideas based on _____</a:t>
            </a:r>
          </a:p>
          <a:p>
            <a:r>
              <a:rPr lang="en-US">
                <a:ea typeface="+mn-lt"/>
                <a:cs typeface="+mn-lt"/>
              </a:rPr>
              <a:t>Drew connections between the groups</a:t>
            </a:r>
          </a:p>
          <a:p>
            <a:pPr lvl="1"/>
            <a:r>
              <a:rPr lang="en-US">
                <a:ea typeface="+mn-lt"/>
                <a:cs typeface="+mn-lt"/>
              </a:rPr>
              <a:t>Represented workflow</a:t>
            </a:r>
            <a:endParaRPr lang="en-US"/>
          </a:p>
        </p:txBody>
      </p:sp>
      <p:pic>
        <p:nvPicPr>
          <p:cNvPr id="5" name="Picture 5" descr="Diagram&#10;&#10;Description automatically generated">
            <a:extLst>
              <a:ext uri="{FF2B5EF4-FFF2-40B4-BE49-F238E27FC236}">
                <a16:creationId xmlns:a16="http://schemas.microsoft.com/office/drawing/2014/main" id="{3DB09428-45E7-46BE-B412-F8420EBB47B5}"/>
              </a:ext>
            </a:extLst>
          </p:cNvPr>
          <p:cNvPicPr>
            <a:picLocks noChangeAspect="1"/>
          </p:cNvPicPr>
          <p:nvPr/>
        </p:nvPicPr>
        <p:blipFill>
          <a:blip r:embed="rId5"/>
          <a:stretch>
            <a:fillRect/>
          </a:stretch>
        </p:blipFill>
        <p:spPr>
          <a:xfrm>
            <a:off x="3142" y="246751"/>
            <a:ext cx="12154292" cy="5861732"/>
          </a:xfrm>
          <a:prstGeom prst="rect">
            <a:avLst/>
          </a:prstGeom>
        </p:spPr>
      </p:pic>
      <p:pic>
        <p:nvPicPr>
          <p:cNvPr id="9" name="Audio 8">
            <a:hlinkClick r:id="" action="ppaction://media"/>
            <a:extLst>
              <a:ext uri="{FF2B5EF4-FFF2-40B4-BE49-F238E27FC236}">
                <a16:creationId xmlns:a16="http://schemas.microsoft.com/office/drawing/2014/main" id="{5B4A3456-FBD1-4B68-8A46-5FA95CAB37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76094804"/>
      </p:ext>
    </p:extLst>
  </p:cSld>
  <p:clrMapOvr>
    <a:masterClrMapping/>
  </p:clrMapOvr>
  <mc:AlternateContent xmlns:mc="http://schemas.openxmlformats.org/markup-compatibility/2006" xmlns:p14="http://schemas.microsoft.com/office/powerpoint/2010/main">
    <mc:Choice Requires="p14">
      <p:transition spd="slow" p14:dur="2000" advTm="48986"/>
    </mc:Choice>
    <mc:Fallback xmlns="">
      <p:transition spd="slow" advTm="4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0F5192-CFCC-4A12-957A-ABEC4F49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0CA95-1D18-44AB-B9B9-DBB4F5E3CE5E}"/>
              </a:ext>
            </a:extLst>
          </p:cNvPr>
          <p:cNvSpPr>
            <a:spLocks noGrp="1"/>
          </p:cNvSpPr>
          <p:nvPr>
            <p:ph type="title"/>
          </p:nvPr>
        </p:nvSpPr>
        <p:spPr>
          <a:xfrm>
            <a:off x="652363" y="185057"/>
            <a:ext cx="4435871" cy="1462036"/>
          </a:xfrm>
        </p:spPr>
        <p:txBody>
          <a:bodyPr anchor="b">
            <a:normAutofit/>
          </a:bodyPr>
          <a:lstStyle/>
          <a:p>
            <a:r>
              <a:rPr lang="en-US" sz="4000" dirty="0"/>
              <a:t>Affinity Diagram</a:t>
            </a:r>
          </a:p>
        </p:txBody>
      </p:sp>
      <p:sp>
        <p:nvSpPr>
          <p:cNvPr id="3" name="Content Placeholder 2">
            <a:extLst>
              <a:ext uri="{FF2B5EF4-FFF2-40B4-BE49-F238E27FC236}">
                <a16:creationId xmlns:a16="http://schemas.microsoft.com/office/drawing/2014/main" id="{605AA5B1-84B8-4F37-A87A-791549E68EB6}"/>
              </a:ext>
            </a:extLst>
          </p:cNvPr>
          <p:cNvSpPr>
            <a:spLocks noGrp="1"/>
          </p:cNvSpPr>
          <p:nvPr>
            <p:ph idx="1"/>
          </p:nvPr>
        </p:nvSpPr>
        <p:spPr>
          <a:xfrm>
            <a:off x="652365" y="1982643"/>
            <a:ext cx="4375579" cy="3576013"/>
          </a:xfrm>
        </p:spPr>
        <p:txBody>
          <a:bodyPr vert="horz" lIns="0" tIns="0" rIns="0" bIns="0" rtlCol="0" anchor="t">
            <a:normAutofit/>
          </a:bodyPr>
          <a:lstStyle/>
          <a:p>
            <a:r>
              <a:rPr lang="en-US" dirty="0"/>
              <a:t>Combined different sketches of the same group into one good quality design</a:t>
            </a:r>
          </a:p>
          <a:p>
            <a:r>
              <a:rPr lang="en-US" dirty="0"/>
              <a:t>Demonstrated how the app view may look</a:t>
            </a:r>
          </a:p>
          <a:p>
            <a:r>
              <a:rPr lang="en-US" dirty="0"/>
              <a:t>Narrowed down look and layout of design</a:t>
            </a:r>
          </a:p>
        </p:txBody>
      </p:sp>
      <p:pic>
        <p:nvPicPr>
          <p:cNvPr id="6" name="Picture 6" descr="Diagram&#10;&#10;Description automatically generated">
            <a:extLst>
              <a:ext uri="{FF2B5EF4-FFF2-40B4-BE49-F238E27FC236}">
                <a16:creationId xmlns:a16="http://schemas.microsoft.com/office/drawing/2014/main" id="{62992215-5ADB-42E9-A57E-3032FFEAC0E3}"/>
              </a:ext>
            </a:extLst>
          </p:cNvPr>
          <p:cNvPicPr>
            <a:picLocks noChangeAspect="1"/>
          </p:cNvPicPr>
          <p:nvPr/>
        </p:nvPicPr>
        <p:blipFill>
          <a:blip r:embed="rId5"/>
          <a:stretch>
            <a:fillRect/>
          </a:stretch>
        </p:blipFill>
        <p:spPr>
          <a:xfrm>
            <a:off x="6809895" y="-5778"/>
            <a:ext cx="5384980" cy="3303894"/>
          </a:xfrm>
          <a:prstGeom prst="rect">
            <a:avLst/>
          </a:prstGeom>
        </p:spPr>
      </p:pic>
      <p:sp>
        <p:nvSpPr>
          <p:cNvPr id="18" name="Rectangle 21">
            <a:extLst>
              <a:ext uri="{FF2B5EF4-FFF2-40B4-BE49-F238E27FC236}">
                <a16:creationId xmlns:a16="http://schemas.microsoft.com/office/drawing/2014/main" id="{560FFA2A-46D2-403F-B3FA-8A3C0D199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83999A2A-4571-41E8-982E-658141C01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ellphone&#10;&#10;Description automatically generated">
            <a:extLst>
              <a:ext uri="{FF2B5EF4-FFF2-40B4-BE49-F238E27FC236}">
                <a16:creationId xmlns:a16="http://schemas.microsoft.com/office/drawing/2014/main" id="{0F621456-7F82-4963-B788-A24834D56C11}"/>
              </a:ext>
            </a:extLst>
          </p:cNvPr>
          <p:cNvPicPr>
            <a:picLocks noChangeAspect="1"/>
          </p:cNvPicPr>
          <p:nvPr/>
        </p:nvPicPr>
        <p:blipFill>
          <a:blip r:embed="rId6"/>
          <a:stretch>
            <a:fillRect/>
          </a:stretch>
        </p:blipFill>
        <p:spPr>
          <a:xfrm>
            <a:off x="5767154" y="58211"/>
            <a:ext cx="1655537" cy="317338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4FF390D-7642-40F0-92A0-67A40ADB8CF9}"/>
                  </a:ext>
                </a:extLst>
              </p14:cNvPr>
              <p14:cNvContentPartPr/>
              <p14:nvPr/>
            </p14:nvContentPartPr>
            <p14:xfrm>
              <a:off x="5670697" y="2979130"/>
              <a:ext cx="5105399" cy="676275"/>
            </p14:xfrm>
          </p:contentPart>
        </mc:Choice>
        <mc:Fallback xmlns="">
          <p:pic>
            <p:nvPicPr>
              <p:cNvPr id="14" name="Ink 13">
                <a:extLst>
                  <a:ext uri="{FF2B5EF4-FFF2-40B4-BE49-F238E27FC236}">
                    <a16:creationId xmlns:a16="http://schemas.microsoft.com/office/drawing/2014/main" id="{54FF390D-7642-40F0-92A0-67A40ADB8CF9}"/>
                  </a:ext>
                </a:extLst>
              </p:cNvPr>
              <p:cNvPicPr/>
              <p:nvPr/>
            </p:nvPicPr>
            <p:blipFill>
              <a:blip r:embed="rId8"/>
              <a:stretch>
                <a:fillRect/>
              </a:stretch>
            </p:blipFill>
            <p:spPr>
              <a:xfrm>
                <a:off x="5652694" y="2961154"/>
                <a:ext cx="5141046" cy="711868"/>
              </a:xfrm>
              <a:prstGeom prst="rect">
                <a:avLst/>
              </a:prstGeom>
            </p:spPr>
          </p:pic>
        </mc:Fallback>
      </mc:AlternateContent>
      <p:pic>
        <p:nvPicPr>
          <p:cNvPr id="8" name="Picture 8" descr="Graphical user interface, application&#10;&#10;Description automatically generated">
            <a:extLst>
              <a:ext uri="{FF2B5EF4-FFF2-40B4-BE49-F238E27FC236}">
                <a16:creationId xmlns:a16="http://schemas.microsoft.com/office/drawing/2014/main" id="{094DA17F-29CD-4356-A766-E90CCF9AD835}"/>
              </a:ext>
            </a:extLst>
          </p:cNvPr>
          <p:cNvPicPr>
            <a:picLocks noChangeAspect="1"/>
          </p:cNvPicPr>
          <p:nvPr/>
        </p:nvPicPr>
        <p:blipFill>
          <a:blip r:embed="rId9"/>
          <a:stretch>
            <a:fillRect/>
          </a:stretch>
        </p:blipFill>
        <p:spPr>
          <a:xfrm>
            <a:off x="5869207" y="3662630"/>
            <a:ext cx="4809628" cy="3056676"/>
          </a:xfrm>
          <a:prstGeom prst="rect">
            <a:avLst/>
          </a:prstGeom>
        </p:spPr>
      </p:pic>
      <p:pic>
        <p:nvPicPr>
          <p:cNvPr id="10" name="Audio 9">
            <a:hlinkClick r:id="" action="ppaction://media"/>
            <a:extLst>
              <a:ext uri="{FF2B5EF4-FFF2-40B4-BE49-F238E27FC236}">
                <a16:creationId xmlns:a16="http://schemas.microsoft.com/office/drawing/2014/main" id="{FA38423D-C8C4-4FA9-8985-4B5204B166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41534810"/>
      </p:ext>
    </p:extLst>
  </p:cSld>
  <p:clrMapOvr>
    <a:masterClrMapping/>
  </p:clrMapOvr>
  <mc:AlternateContent xmlns:mc="http://schemas.openxmlformats.org/markup-compatibility/2006" xmlns:p14="http://schemas.microsoft.com/office/powerpoint/2010/main">
    <mc:Choice Requires="p14">
      <p:transition spd="slow" p14:dur="2000" advTm="23610"/>
    </mc:Choice>
    <mc:Fallback xmlns="">
      <p:transition spd="slow" advTm="23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FAF92E-DAEC-4E6B-9B99-8BC3A8D26035}"/>
              </a:ext>
            </a:extLst>
          </p:cNvPr>
          <p:cNvSpPr>
            <a:spLocks noGrp="1"/>
          </p:cNvSpPr>
          <p:nvPr>
            <p:ph type="title"/>
          </p:nvPr>
        </p:nvSpPr>
        <p:spPr>
          <a:xfrm>
            <a:off x="387927" y="1028701"/>
            <a:ext cx="3248863" cy="3020785"/>
          </a:xfrm>
        </p:spPr>
        <p:txBody>
          <a:bodyPr>
            <a:normAutofit/>
          </a:bodyPr>
          <a:lstStyle/>
          <a:p>
            <a:pPr algn="r"/>
            <a:r>
              <a:rPr lang="en-US" sz="4000" dirty="0">
                <a:solidFill>
                  <a:schemeClr val="bg1"/>
                </a:solidFill>
              </a:rPr>
              <a:t>Ideas Ditched?</a:t>
            </a:r>
          </a:p>
        </p:txBody>
      </p:sp>
      <p:sp>
        <p:nvSpPr>
          <p:cNvPr id="3" name="Content Placeholder 2">
            <a:extLst>
              <a:ext uri="{FF2B5EF4-FFF2-40B4-BE49-F238E27FC236}">
                <a16:creationId xmlns:a16="http://schemas.microsoft.com/office/drawing/2014/main" id="{5D00E306-C8FA-4608-A1A1-1EE2980ECEB7}"/>
              </a:ext>
            </a:extLst>
          </p:cNvPr>
          <p:cNvSpPr>
            <a:spLocks noGrp="1"/>
          </p:cNvSpPr>
          <p:nvPr>
            <p:ph idx="1"/>
          </p:nvPr>
        </p:nvSpPr>
        <p:spPr>
          <a:xfrm>
            <a:off x="4777409" y="1028702"/>
            <a:ext cx="6273972" cy="4843462"/>
          </a:xfrm>
        </p:spPr>
        <p:txBody>
          <a:bodyPr vert="horz" lIns="0" tIns="0" rIns="0" bIns="0" rtlCol="0">
            <a:normAutofit/>
          </a:bodyPr>
          <a:lstStyle/>
          <a:p>
            <a:r>
              <a:rPr lang="en-US" sz="1800"/>
              <a:t>Idea 1</a:t>
            </a:r>
          </a:p>
          <a:p>
            <a:pPr lvl="1"/>
            <a:r>
              <a:rPr lang="en-US" sz="1800"/>
              <a:t>Small justification</a:t>
            </a:r>
          </a:p>
        </p:txBody>
      </p:sp>
    </p:spTree>
    <p:extLst>
      <p:ext uri="{BB962C8B-B14F-4D97-AF65-F5344CB8AC3E}">
        <p14:creationId xmlns:p14="http://schemas.microsoft.com/office/powerpoint/2010/main" val="386174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F523E-D3DE-46D7-AF2E-8C39BF62835B}"/>
              </a:ext>
            </a:extLst>
          </p:cNvPr>
          <p:cNvSpPr>
            <a:spLocks noGrp="1"/>
          </p:cNvSpPr>
          <p:nvPr>
            <p:ph type="title"/>
          </p:nvPr>
        </p:nvSpPr>
        <p:spPr>
          <a:xfrm>
            <a:off x="144236" y="868280"/>
            <a:ext cx="3703609" cy="3363597"/>
          </a:xfrm>
        </p:spPr>
        <p:txBody>
          <a:bodyPr>
            <a:normAutofit/>
          </a:bodyPr>
          <a:lstStyle/>
          <a:p>
            <a:pPr algn="r"/>
            <a:r>
              <a:rPr lang="en-US" sz="4000" dirty="0">
                <a:solidFill>
                  <a:schemeClr val="bg1"/>
                </a:solidFill>
              </a:rPr>
              <a:t>Selecting and Polishing 3 ideas</a:t>
            </a:r>
          </a:p>
        </p:txBody>
      </p:sp>
      <p:graphicFrame>
        <p:nvGraphicFramePr>
          <p:cNvPr id="5" name="Content Placeholder 2">
            <a:extLst>
              <a:ext uri="{FF2B5EF4-FFF2-40B4-BE49-F238E27FC236}">
                <a16:creationId xmlns:a16="http://schemas.microsoft.com/office/drawing/2014/main" id="{02152914-2D11-45C1-9713-1FCF1812B094}"/>
              </a:ext>
            </a:extLst>
          </p:cNvPr>
          <p:cNvGraphicFramePr>
            <a:graphicFrameLocks noGrp="1"/>
          </p:cNvGraphicFramePr>
          <p:nvPr>
            <p:ph idx="1"/>
            <p:extLst>
              <p:ext uri="{D42A27DB-BD31-4B8C-83A1-F6EECF244321}">
                <p14:modId xmlns:p14="http://schemas.microsoft.com/office/powerpoint/2010/main" val="3804406685"/>
              </p:ext>
            </p:extLst>
          </p:nvPr>
        </p:nvGraphicFramePr>
        <p:xfrm>
          <a:off x="4160808" y="215153"/>
          <a:ext cx="7886956" cy="64366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797694D9-E4CD-4917-8E42-9A5A168E89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92914458"/>
      </p:ext>
    </p:extLst>
  </p:cSld>
  <p:clrMapOvr>
    <a:masterClrMapping/>
  </p:clrMapOvr>
  <mc:AlternateContent xmlns:mc="http://schemas.openxmlformats.org/markup-compatibility/2006" xmlns:p14="http://schemas.microsoft.com/office/powerpoint/2010/main">
    <mc:Choice Requires="p14">
      <p:transition spd="slow" p14:dur="2000" advTm="49772"/>
    </mc:Choice>
    <mc:Fallback xmlns="">
      <p:transition spd="slow" advTm="4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37211F"/>
      </a:dk2>
      <a:lt2>
        <a:srgbClr val="E2E4E8"/>
      </a:lt2>
      <a:accent1>
        <a:srgbClr val="C3954D"/>
      </a:accent1>
      <a:accent2>
        <a:srgbClr val="B1523B"/>
      </a:accent2>
      <a:accent3>
        <a:srgbClr val="C34D67"/>
      </a:accent3>
      <a:accent4>
        <a:srgbClr val="B13B87"/>
      </a:accent4>
      <a:accent5>
        <a:srgbClr val="BC4DC3"/>
      </a:accent5>
      <a:accent6>
        <a:srgbClr val="793BB1"/>
      </a:accent6>
      <a:hlink>
        <a:srgbClr val="3F71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9E92E49025464A9E74A277DD0F8C17" ma:contentTypeVersion="8" ma:contentTypeDescription="Create a new document." ma:contentTypeScope="" ma:versionID="b343993c5139a9560a52eb38f6e41464">
  <xsd:schema xmlns:xsd="http://www.w3.org/2001/XMLSchema" xmlns:xs="http://www.w3.org/2001/XMLSchema" xmlns:p="http://schemas.microsoft.com/office/2006/metadata/properties" xmlns:ns2="0927ccda-d240-47f8-82bb-5a29df8ae1bb" targetNamespace="http://schemas.microsoft.com/office/2006/metadata/properties" ma:root="true" ma:fieldsID="9b115785bde1c36e8a83ba5445d5eead" ns2:_="">
    <xsd:import namespace="0927ccda-d240-47f8-82bb-5a29df8ae1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7ccda-d240-47f8-82bb-5a29df8ae1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0E50F6-FFE7-46CE-BE9F-28A6D2BCD2F8}">
  <ds:schemaRefs>
    <ds:schemaRef ds:uri="0927ccda-d240-47f8-82bb-5a29df8ae1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D7CAE9-0A04-4465-A391-84D45991D948}">
  <ds:schemaRefs>
    <ds:schemaRef ds:uri="http://schemas.microsoft.com/sharepoint/v3/contenttype/forms"/>
  </ds:schemaRefs>
</ds:datastoreItem>
</file>

<file path=customXml/itemProps3.xml><?xml version="1.0" encoding="utf-8"?>
<ds:datastoreItem xmlns:ds="http://schemas.openxmlformats.org/officeDocument/2006/customXml" ds:itemID="{BB765B60-02EB-4BBE-BD75-B4F6E88A0DAB}">
  <ds:schemaRefs>
    <ds:schemaRef ds:uri="http://purl.org/dc/dcmitype/"/>
    <ds:schemaRef ds:uri="http://schemas.microsoft.com/office/2006/documentManagement/types"/>
    <ds:schemaRef ds:uri="http://purl.org/dc/terms/"/>
    <ds:schemaRef ds:uri="http://purl.org/dc/elements/1.1/"/>
    <ds:schemaRef ds:uri="0927ccda-d240-47f8-82bb-5a29df8ae1bb"/>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TotalTime>
  <Words>2250</Words>
  <Application>Microsoft Office PowerPoint</Application>
  <PresentationFormat>Widescreen</PresentationFormat>
  <Paragraphs>125</Paragraphs>
  <Slides>14</Slides>
  <Notes>14</Notes>
  <HiddenSlides>0</HiddenSlides>
  <MMClips>12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GradientRiseVTI</vt:lpstr>
      <vt:lpstr>Team s Stage 3</vt:lpstr>
      <vt:lpstr>Demo Video</vt:lpstr>
      <vt:lpstr>Journey in Stage 3</vt:lpstr>
      <vt:lpstr>Affinity Diagram</vt:lpstr>
      <vt:lpstr>Affinity Diagram</vt:lpstr>
      <vt:lpstr>Affinity Diagram</vt:lpstr>
      <vt:lpstr>Affinity Diagram</vt:lpstr>
      <vt:lpstr>Ideas Ditched?</vt:lpstr>
      <vt:lpstr>Selecting and Polishing 3 ideas</vt:lpstr>
      <vt:lpstr>Story Board</vt:lpstr>
      <vt:lpstr>Lessons learned in Lo-fi</vt:lpstr>
      <vt:lpstr>Cognitive Walkthrough Evaluation- Process</vt:lpstr>
      <vt:lpstr>Cognitive Walkthrough Evaluation</vt:lpstr>
      <vt:lpstr>Conclusion &amp;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 Stage 3</dc:title>
  <dc:creator> </dc:creator>
  <cp:lastModifiedBy> </cp:lastModifiedBy>
  <cp:revision>35</cp:revision>
  <dcterms:created xsi:type="dcterms:W3CDTF">2020-11-08T06:51:51Z</dcterms:created>
  <dcterms:modified xsi:type="dcterms:W3CDTF">2020-11-08T07:55:55Z</dcterms:modified>
</cp:coreProperties>
</file>